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2" r:id="rId5"/>
    <p:sldId id="258" r:id="rId6"/>
    <p:sldId id="261" r:id="rId7"/>
    <p:sldId id="263" r:id="rId8"/>
    <p:sldId id="260" r:id="rId9"/>
    <p:sldId id="264" r:id="rId10"/>
    <p:sldId id="265" r:id="rId11"/>
    <p:sldId id="267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34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04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13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07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5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58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1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9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1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17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4203-6F32-4CD5-8298-D8E8C44F22D2}" type="datetimeFigureOut">
              <a:rPr lang="it-IT" smtClean="0"/>
              <a:t>09/05/2016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E1B8-1F75-4737-A786-4E18E156A0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7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ATI_UTENTE_NON_CANCELLARE\Backup_18-11-2013\Desktop\Dati\D\DAL 09.08.06\CERPA\CERPA 1°\FERRARA\CONA\CONSULENZA 2014\PIERA NOBILI\2015.10.ESECUTIVO\CONFERENZA STAMPA\2016x conf. stampa\INTERNI\Cattur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4577971" cy="43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ATI_UTENTE_NON_CANCELLARE\Backup_18-11-2013\Desktop\Dati\D\DAL 09.08.06\CERPA\CERPA 1°\FERRARA\CONA\CONSULENZA 2014\PIERA NOBILI\2015.10.ESECUTIVO\CONFERENZA STAMPA\2016x conf. stampa\INTERNI\Cattura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6" y="1196752"/>
            <a:ext cx="4296893" cy="40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5959079"/>
            <a:ext cx="164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Piano terra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47106" y="5959079"/>
            <a:ext cx="164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Primo piano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487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TI_UTENTE_NON_CANCELLARE\Backup_18-11-2013\Desktop\Dati\D\DAL 09.08.06\CERPA\CERPA 1°\FERRARA\CONA\CONSULENZA 2014\PIERA NOBILI\2015.10.ESECUTIVO\CONFERENZA STAMPA\2016x conf. stampa\INTERNI\ridotte\Rif n° 22-23-24-25-Sinottico Sett 1 Sno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269"/>
            <a:ext cx="4032448" cy="55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ATI_UTENTE_NON_CANCELLARE\Backup_18-11-2013\Desktop\Dati\D\DAL 09.08.06\CERPA\CERPA 1°\FERRARA\CONA\CONSULENZA 2014\PIERA NOBILI\2015.10.ESECUTIVO\CONFERENZA STAMPA\2016x conf. stampa\RENDER E FOTO\REV APRILE 2016 SCALA MODIFIC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03" y="908720"/>
            <a:ext cx="4707897" cy="48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5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ATI_UTENTE_NON_CANCELLARE\Backup_18-11-2013\Desktop\Dati\D\DAL 09.08.06\CERPA\CERPA 1°\FERRARA\CONA\CONSULENZA 2014\PIERA NOBILI\2015.10.ESECUTIVO\CONFERENZA STAMPA\2016x conf. stampa\ESTERNI\alleggerite\TAV E 06-Percorso tattilo-plantare Ingr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2267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8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ATI_UTENTE_NON_CANCELLARE\Backup_18-11-2013\Desktop\Dati\D\DAL 09.08.06\CERPA\CERPA 1°\FERRARA\CONA\CONSULENZA 2014\PIERA NOBILI\2015.10.ESECUTIVO\CONFERENZA STAMPA\2016x conf. stampa\ESTERNI\alleggerite\TAV E 02-Segnaletica este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" y="1340768"/>
            <a:ext cx="88106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1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ATI_UTENTE_NON_CANCELLARE\Backup_18-11-2013\Desktop\Dati\D\DAL 09.08.06\CERPA\CERPA 1°\FERRARA\CONA\CONSULENZA 2014\PIERA NOBILI\2015.10.ESECUTIVO\CONFERENZA STAMPA\2016x conf. stampa\ESTERNI\TAV E 04-Ricollocazione parcheggi H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15569" cy="62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DATI_UTENTE_NON_CANCELLARE\Backup_18-11-2013\Desktop\Dati\D\DAL 09.08.06\CERPA\CERPA 1°\FERRARA\CONA\CONSULENZA 2014\PIERA NOBILI\2015.10.ESECUTIVO\CONFERENZA STAMPA\2016x conf. stampa\ESTERNI\TAV E 05-Prospetto pareti parcheggi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624"/>
            <a:ext cx="729617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DATI_UTENTE_NON_CANCELLARE\Backup_18-11-2013\Desktop\Dati\D\DAL 09.08.06\CERPA\CERPA 1°\FERRARA\CONA\CONSULENZA 2014\PIERA NOBILI\2015.10.ESECUTIVO\CONFERENZA STAMPA\2016x conf. stampa\ESTERNI\TAV E 05-Prospetto pareti parcheggi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7380819" cy="18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0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DATI_UTENTE_NON_CANCELLARE\Backup_18-11-2013\Desktop\Dati\D\DAL 09.08.06\CERPA\CERPA 1°\FERRARA\CONA\CONSULENZA 2014\PIERA NOBILI\2015.10.ESECUTIVO\CONFERENZA STAMPA\2016x conf. stampa\INTERNI\TAV I 02-ZONE INTERVEN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108503" cy="43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ATI_UTENTE_NON_CANCELLARE\Backup_18-11-2013\Desktop\Dati\D\DAL 09.08.06\CERPA\CERPA 1°\FERRARA\CONA\CONSULENZA 2014\PIERA NOBILI\2015.10.ESECUTIVO\CONFERENZA STAMPA\2016x conf. stampa\INTERNI\ridotte\Rif n° 06-Sinottico Corpo A Mont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7152"/>
            <a:ext cx="8064896" cy="570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4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ATI_UTENTE_NON_CANCELLARE\Backup_18-11-2013\Desktop\Dati\D\DAL 09.08.06\CERPA\CERPA 1°\FERRARA\CONA\CONSULENZA 2014\PIERA NOBILI\2015.10.ESECUTIVO\CONFERENZA STAMPA\2016x conf. stampa\RENDER E FOTO\REV APRILE 2016 INFORMAZIONI ATTU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22687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ATI_UTENTE_NON_CANCELLARE\Backup_18-11-2013\Desktop\Dati\D\DAL 09.08.06\CERPA\CERPA 1°\FERRARA\CONA\CONSULENZA 2014\PIERA NOBILI\2015.10.ESECUTIVO\CONFERENZA STAMPA\2016x conf. stampa\RENDER E FOTO\REV APRILE 2016 INFORMAZIONI MODIF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88" y="2348880"/>
            <a:ext cx="668064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1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I_UTENTE_NON_CANCELLARE\Backup_18-11-2013\Desktop\Dati\D\DAL 09.08.06\CERPA\CERPA 1°\FERRARA\CONA\CONSULENZA 2014\PIERA NOBILI\2015.10.ESECUTIVO\CONFERENZA STAMPA\2016x conf. stampa\INTERNI\ridotte\Rif n° 07-P 0 Ing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9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TI_UTENTE_NON_CANCELLARE\Backup_18-11-2013\Desktop\Dati\D\DAL 09.08.06\CERPA\CERPA 1°\FERRARA\CONA\CONSULENZA 2014\PIERA NOBILI\2015.10.ESECUTIVO\CONFERENZA STAMPA\2016x conf. stampa\RENDER E FOTO\REV APRILE 2016 ASCENSORI  ATTU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19872" cy="349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ATI_UTENTE_NON_CANCELLARE\Backup_18-11-2013\Desktop\Dati\D\DAL 09.08.06\CERPA\CERPA 1°\FERRARA\CONA\CONSULENZA 2014\PIERA NOBILI\2015.10.ESECUTIVO\CONFERENZA STAMPA\2016x conf. stampa\RENDER E FOTO\REV APRILE 2016 ASCENSORI  MODIF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17" y="1484784"/>
            <a:ext cx="525155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3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ATI_UTENTE_NON_CANCELLARE\Backup_18-11-2013\Desktop\Dati\D\DAL 09.08.06\CERPA\CERPA 1°\FERRARA\CONA\CONSULENZA 2014\PIERA NOBILI\2015.10.ESECUTIVO\CONFERENZA STAMPA\2016x conf. stampa\INTERNI\ridotte\Rif n° 15-17-19-P 1 Ingr 1 Set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1" y="1196752"/>
            <a:ext cx="8999414" cy="44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6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ATI_UTENTE_NON_CANCELLARE\Backup_18-11-2013\Desktop\Dati\D\DAL 09.08.06\CERPA\CERPA 1°\FERRARA\CONA\CONSULENZA 2014\PIERA NOBILI\2015.10.ESECUTIVO\CONFERENZA STAMPA\2016x conf. stampa\INTERNI\ridotte\Rif n° 14-Sinottico Ingr 1 Set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262"/>
            <a:ext cx="8928992" cy="56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0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TI_UTENTE_NON_CANCELLARE\Backup_18-11-2013\Desktop\Dati\D\DAL 09.08.06\CERPA\CERPA 1°\FERRARA\CONA\CONSULENZA 2014\PIERA NOBILI\2015.10.ESECUTIVO\CONFERENZA STAMPA\2016x conf. stampa\RENDER E FOTO\2 STRADA SANIT Corpo 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16" y="3429000"/>
            <a:ext cx="68065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ATI_UTENTE_NON_CANCELLARE\Backup_18-11-2013\Desktop\Dati\D\DAL 09.08.06\CERPA\CERPA 1°\FERRARA\CONA\CONSULENZA 2014\PIERA NOBILI\2015.10.ESECUTIVO\CONFERENZA STAMPA\2016x conf. stampa\RENDER E FOTO\1 STRADA SANIT Corpo 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75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03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</Words>
  <Application>Microsoft Office PowerPoint</Application>
  <PresentationFormat>Presentazione su schermo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piera</dc:creator>
  <cp:lastModifiedBy>piera</cp:lastModifiedBy>
  <cp:revision>9</cp:revision>
  <dcterms:created xsi:type="dcterms:W3CDTF">2016-05-09T15:50:21Z</dcterms:created>
  <dcterms:modified xsi:type="dcterms:W3CDTF">2016-05-09T17:54:17Z</dcterms:modified>
</cp:coreProperties>
</file>