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handoutMasterIdLst>
    <p:handoutMasterId r:id="rId22"/>
  </p:handoutMasterIdLst>
  <p:sldIdLst>
    <p:sldId id="259" r:id="rId2"/>
    <p:sldId id="298" r:id="rId3"/>
    <p:sldId id="257" r:id="rId4"/>
    <p:sldId id="275" r:id="rId5"/>
    <p:sldId id="299" r:id="rId6"/>
    <p:sldId id="278" r:id="rId7"/>
    <p:sldId id="279" r:id="rId8"/>
    <p:sldId id="300" r:id="rId9"/>
    <p:sldId id="301" r:id="rId10"/>
    <p:sldId id="302" r:id="rId11"/>
    <p:sldId id="261" r:id="rId12"/>
    <p:sldId id="303" r:id="rId13"/>
    <p:sldId id="304" r:id="rId14"/>
    <p:sldId id="305" r:id="rId15"/>
    <p:sldId id="306" r:id="rId16"/>
    <p:sldId id="307" r:id="rId17"/>
    <p:sldId id="270" r:id="rId18"/>
    <p:sldId id="271" r:id="rId19"/>
    <p:sldId id="272" r:id="rId20"/>
    <p:sldId id="295" r:id="rId21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B913"/>
    <a:srgbClr val="E5E1FE"/>
    <a:srgbClr val="7EA542"/>
    <a:srgbClr val="D8FFDB"/>
    <a:srgbClr val="CFF2FF"/>
    <a:srgbClr val="FFB8B3"/>
    <a:srgbClr val="FFEDC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3BDD8-D5BB-774D-802D-2B5BE4302416}" type="doc">
      <dgm:prSet loTypeId="urn:microsoft.com/office/officeart/2005/8/layout/hProcess4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2BDA310B-2E50-9F41-9A8C-EB32253F5D88}">
      <dgm:prSet phldrT="[Testo]" custT="1"/>
      <dgm:spPr/>
      <dgm:t>
        <a:bodyPr/>
        <a:lstStyle/>
        <a:p>
          <a:r>
            <a:rPr lang="it-IT" sz="1400" b="1" dirty="0" smtClean="0">
              <a:solidFill>
                <a:srgbClr val="000000"/>
              </a:solidFill>
            </a:rPr>
            <a:t>Gestire la risorsa posto letto</a:t>
          </a:r>
          <a:endParaRPr lang="it-IT" sz="1400" b="1" dirty="0">
            <a:solidFill>
              <a:srgbClr val="000000"/>
            </a:solidFill>
          </a:endParaRPr>
        </a:p>
      </dgm:t>
    </dgm:pt>
    <dgm:pt modelId="{61694FB0-A5A8-AD48-89F8-2F265798B008}" type="parTrans" cxnId="{EADDF3EB-734B-0542-ACE0-0635E380B255}">
      <dgm:prSet/>
      <dgm:spPr/>
      <dgm:t>
        <a:bodyPr/>
        <a:lstStyle/>
        <a:p>
          <a:endParaRPr lang="it-IT"/>
        </a:p>
      </dgm:t>
    </dgm:pt>
    <dgm:pt modelId="{17E947FB-0FFB-7B46-A9C4-F29ED8E1D026}" type="sibTrans" cxnId="{EADDF3EB-734B-0542-ACE0-0635E380B255}">
      <dgm:prSet/>
      <dgm:spPr/>
      <dgm:t>
        <a:bodyPr/>
        <a:lstStyle/>
        <a:p>
          <a:endParaRPr lang="it-IT"/>
        </a:p>
      </dgm:t>
    </dgm:pt>
    <dgm:pt modelId="{72B5B2A3-0117-8A4D-969A-83961566E4CC}">
      <dgm:prSet phldrT="[Testo]" custT="1"/>
      <dgm:spPr/>
      <dgm:t>
        <a:bodyPr/>
        <a:lstStyle/>
        <a:p>
          <a:pPr algn="ctr"/>
          <a:r>
            <a:rPr lang="it-IT" sz="1600" dirty="0" smtClean="0">
              <a:latin typeface="+mj-lt"/>
            </a:rPr>
            <a:t>Prevenire “Colli di Bottiglia” che originano da uno squilibrio tra domanda e offerta</a:t>
          </a:r>
          <a:endParaRPr lang="it-IT" sz="1600" dirty="0">
            <a:latin typeface="+mj-lt"/>
          </a:endParaRPr>
        </a:p>
      </dgm:t>
    </dgm:pt>
    <dgm:pt modelId="{28998A1D-F707-F443-A31C-1F1DC3F87955}" type="parTrans" cxnId="{40AEACBE-65CA-DA43-B5FB-4ED2BD654346}">
      <dgm:prSet/>
      <dgm:spPr/>
      <dgm:t>
        <a:bodyPr/>
        <a:lstStyle/>
        <a:p>
          <a:endParaRPr lang="it-IT"/>
        </a:p>
      </dgm:t>
    </dgm:pt>
    <dgm:pt modelId="{C0D2835D-B8DB-3649-BFA8-1E324E8C8042}" type="sibTrans" cxnId="{40AEACBE-65CA-DA43-B5FB-4ED2BD654346}">
      <dgm:prSet/>
      <dgm:spPr/>
      <dgm:t>
        <a:bodyPr/>
        <a:lstStyle/>
        <a:p>
          <a:endParaRPr lang="it-IT"/>
        </a:p>
      </dgm:t>
    </dgm:pt>
    <dgm:pt modelId="{B3B6C8DD-2E3A-5047-A081-5F0FB500EEC9}">
      <dgm:prSet phldrT="[Testo]" custT="1"/>
      <dgm:spPr/>
      <dgm:t>
        <a:bodyPr/>
        <a:lstStyle/>
        <a:p>
          <a:r>
            <a:rPr lang="it-IT" sz="1600" b="1" dirty="0" smtClean="0">
              <a:solidFill>
                <a:schemeClr val="tx1"/>
              </a:solidFill>
            </a:rPr>
            <a:t>Miglioramento Performance</a:t>
          </a:r>
          <a:endParaRPr lang="it-IT" sz="1600" b="1" dirty="0">
            <a:solidFill>
              <a:schemeClr val="tx1"/>
            </a:solidFill>
          </a:endParaRPr>
        </a:p>
      </dgm:t>
    </dgm:pt>
    <dgm:pt modelId="{BAB61069-22EC-D046-8112-CE20F168EA9C}" type="parTrans" cxnId="{82E7D237-D61A-1A42-8740-AEA2D86FFA1D}">
      <dgm:prSet/>
      <dgm:spPr/>
      <dgm:t>
        <a:bodyPr/>
        <a:lstStyle/>
        <a:p>
          <a:endParaRPr lang="it-IT"/>
        </a:p>
      </dgm:t>
    </dgm:pt>
    <dgm:pt modelId="{FC5EB9F4-6150-0E40-887A-49F1714E76FC}" type="sibTrans" cxnId="{82E7D237-D61A-1A42-8740-AEA2D86FFA1D}">
      <dgm:prSet/>
      <dgm:spPr/>
      <dgm:t>
        <a:bodyPr/>
        <a:lstStyle/>
        <a:p>
          <a:endParaRPr lang="it-IT"/>
        </a:p>
      </dgm:t>
    </dgm:pt>
    <dgm:pt modelId="{A796A162-2203-3649-B614-7F02D462DEE2}">
      <dgm:prSet phldrT="[Testo]" custT="1"/>
      <dgm:spPr/>
      <dgm:t>
        <a:bodyPr/>
        <a:lstStyle/>
        <a:p>
          <a:r>
            <a:rPr lang="it-IT" sz="1400" dirty="0" smtClean="0">
              <a:latin typeface="+mj-lt"/>
            </a:rPr>
            <a:t>Appropriatezza allocativa</a:t>
          </a:r>
          <a:endParaRPr lang="it-IT" sz="1400" dirty="0">
            <a:latin typeface="+mj-lt"/>
          </a:endParaRPr>
        </a:p>
      </dgm:t>
    </dgm:pt>
    <dgm:pt modelId="{87FFA20C-CADB-EA40-84AD-BDE958EB8E42}" type="parTrans" cxnId="{879DA8EA-1569-994C-8A80-6BEDB028A7EB}">
      <dgm:prSet/>
      <dgm:spPr/>
      <dgm:t>
        <a:bodyPr/>
        <a:lstStyle/>
        <a:p>
          <a:endParaRPr lang="it-IT"/>
        </a:p>
      </dgm:t>
    </dgm:pt>
    <dgm:pt modelId="{50376681-2DE4-0B4A-842A-FE347F7FA56C}" type="sibTrans" cxnId="{879DA8EA-1569-994C-8A80-6BEDB028A7EB}">
      <dgm:prSet/>
      <dgm:spPr/>
      <dgm:t>
        <a:bodyPr/>
        <a:lstStyle/>
        <a:p>
          <a:endParaRPr lang="it-IT"/>
        </a:p>
      </dgm:t>
    </dgm:pt>
    <dgm:pt modelId="{128E6E51-AAD6-F84A-AA7A-B603F8D50406}">
      <dgm:prSet phldrT="[Testo]" custT="1"/>
      <dgm:spPr/>
      <dgm:t>
        <a:bodyPr/>
        <a:lstStyle/>
        <a:p>
          <a:r>
            <a:rPr lang="it-IT" sz="1400" dirty="0" smtClean="0">
              <a:latin typeface="+mj-lt"/>
            </a:rPr>
            <a:t>Ottimizzazione tempi di attesa PS</a:t>
          </a:r>
          <a:endParaRPr lang="it-IT" sz="1400" dirty="0">
            <a:latin typeface="+mj-lt"/>
          </a:endParaRPr>
        </a:p>
      </dgm:t>
    </dgm:pt>
    <dgm:pt modelId="{5B7AC4B6-26FB-9147-A07B-F7E86A828373}" type="parTrans" cxnId="{0BD75C22-DF6D-3B46-8F86-A0374DFF8691}">
      <dgm:prSet/>
      <dgm:spPr/>
      <dgm:t>
        <a:bodyPr/>
        <a:lstStyle/>
        <a:p>
          <a:endParaRPr lang="it-IT"/>
        </a:p>
      </dgm:t>
    </dgm:pt>
    <dgm:pt modelId="{D2CA4556-4424-1C4B-B1BD-D177D97C5D33}" type="sibTrans" cxnId="{0BD75C22-DF6D-3B46-8F86-A0374DFF8691}">
      <dgm:prSet/>
      <dgm:spPr/>
      <dgm:t>
        <a:bodyPr/>
        <a:lstStyle/>
        <a:p>
          <a:endParaRPr lang="it-IT"/>
        </a:p>
      </dgm:t>
    </dgm:pt>
    <dgm:pt modelId="{F06A1F86-6433-1E4A-A15B-0F957E758792}">
      <dgm:prSet phldrT="[Testo]"/>
      <dgm:spPr/>
      <dgm:t>
        <a:bodyPr/>
        <a:lstStyle/>
        <a:p>
          <a:r>
            <a:rPr lang="it-IT" b="1" dirty="0" smtClean="0">
              <a:solidFill>
                <a:srgbClr val="000000"/>
              </a:solidFill>
            </a:rPr>
            <a:t>Efficienza</a:t>
          </a:r>
        </a:p>
        <a:p>
          <a:r>
            <a:rPr lang="it-IT" b="1" dirty="0" smtClean="0">
              <a:solidFill>
                <a:srgbClr val="000000"/>
              </a:solidFill>
            </a:rPr>
            <a:t>Efficacia</a:t>
          </a:r>
        </a:p>
        <a:p>
          <a:r>
            <a:rPr lang="it-IT" b="1" dirty="0" smtClean="0">
              <a:solidFill>
                <a:srgbClr val="000000"/>
              </a:solidFill>
            </a:rPr>
            <a:t>Appropriatezza</a:t>
          </a:r>
          <a:endParaRPr lang="it-IT" b="1" dirty="0">
            <a:solidFill>
              <a:srgbClr val="000000"/>
            </a:solidFill>
          </a:endParaRPr>
        </a:p>
      </dgm:t>
    </dgm:pt>
    <dgm:pt modelId="{0414B814-49AD-FE46-9C56-C2B69AD87236}" type="parTrans" cxnId="{DF626D60-A24E-AC4C-A3C7-F62739DCAA48}">
      <dgm:prSet/>
      <dgm:spPr/>
      <dgm:t>
        <a:bodyPr/>
        <a:lstStyle/>
        <a:p>
          <a:endParaRPr lang="it-IT"/>
        </a:p>
      </dgm:t>
    </dgm:pt>
    <dgm:pt modelId="{FCC4B62F-EB2E-5142-B2E8-AD794C576EE0}" type="sibTrans" cxnId="{DF626D60-A24E-AC4C-A3C7-F62739DCAA48}">
      <dgm:prSet/>
      <dgm:spPr/>
      <dgm:t>
        <a:bodyPr/>
        <a:lstStyle/>
        <a:p>
          <a:endParaRPr lang="it-IT"/>
        </a:p>
      </dgm:t>
    </dgm:pt>
    <dgm:pt modelId="{A0BEF208-1D1A-654E-8F2D-34C4AF55E562}">
      <dgm:prSet phldrT="[Testo]"/>
      <dgm:spPr/>
      <dgm:t>
        <a:bodyPr/>
        <a:lstStyle/>
        <a:p>
          <a:r>
            <a:rPr lang="it-IT" dirty="0" smtClean="0">
              <a:latin typeface="+mj-lt"/>
            </a:rPr>
            <a:t>Miglioramento Esiti per i Pazienti e per lo staff</a:t>
          </a:r>
          <a:endParaRPr lang="it-IT" dirty="0">
            <a:latin typeface="+mj-lt"/>
          </a:endParaRPr>
        </a:p>
      </dgm:t>
    </dgm:pt>
    <dgm:pt modelId="{CA04DD23-32A2-A14A-B22A-DA4A786AA35D}" type="parTrans" cxnId="{9C5E6EBE-D850-3B49-AAB5-BAEAC9672930}">
      <dgm:prSet/>
      <dgm:spPr/>
      <dgm:t>
        <a:bodyPr/>
        <a:lstStyle/>
        <a:p>
          <a:endParaRPr lang="it-IT"/>
        </a:p>
      </dgm:t>
    </dgm:pt>
    <dgm:pt modelId="{4A20355F-C194-9147-86E1-3F43CE828624}" type="sibTrans" cxnId="{9C5E6EBE-D850-3B49-AAB5-BAEAC9672930}">
      <dgm:prSet/>
      <dgm:spPr/>
      <dgm:t>
        <a:bodyPr/>
        <a:lstStyle/>
        <a:p>
          <a:endParaRPr lang="it-IT"/>
        </a:p>
      </dgm:t>
    </dgm:pt>
    <dgm:pt modelId="{351113DF-2880-0043-86C8-3C16FA22E23D}">
      <dgm:prSet phldrT="[Testo]"/>
      <dgm:spPr/>
      <dgm:t>
        <a:bodyPr/>
        <a:lstStyle/>
        <a:p>
          <a:r>
            <a:rPr lang="it-IT" dirty="0" smtClean="0">
              <a:latin typeface="+mj-lt"/>
            </a:rPr>
            <a:t>Ottimizzazione dei costi</a:t>
          </a:r>
          <a:endParaRPr lang="it-IT" dirty="0">
            <a:latin typeface="+mj-lt"/>
          </a:endParaRPr>
        </a:p>
      </dgm:t>
    </dgm:pt>
    <dgm:pt modelId="{23167148-1C21-2141-B441-AB3AB12100D5}" type="parTrans" cxnId="{86AFBA0A-0492-2E43-9D90-7EB5680B56FE}">
      <dgm:prSet/>
      <dgm:spPr/>
      <dgm:t>
        <a:bodyPr/>
        <a:lstStyle/>
        <a:p>
          <a:endParaRPr lang="it-IT"/>
        </a:p>
      </dgm:t>
    </dgm:pt>
    <dgm:pt modelId="{26173704-07FD-B646-860B-2042D1A54863}" type="sibTrans" cxnId="{86AFBA0A-0492-2E43-9D90-7EB5680B56FE}">
      <dgm:prSet/>
      <dgm:spPr/>
      <dgm:t>
        <a:bodyPr/>
        <a:lstStyle/>
        <a:p>
          <a:endParaRPr lang="it-IT"/>
        </a:p>
      </dgm:t>
    </dgm:pt>
    <dgm:pt modelId="{FCC60C41-E33D-AF4A-BAFC-F7CBCE85507A}">
      <dgm:prSet phldrT="[Testo]" custT="1"/>
      <dgm:spPr/>
      <dgm:t>
        <a:bodyPr/>
        <a:lstStyle/>
        <a:p>
          <a:r>
            <a:rPr lang="it-IT" sz="1400" dirty="0" smtClean="0">
              <a:latin typeface="+mj-lt"/>
            </a:rPr>
            <a:t>Mantenimento delle prestazione programmate (specialistiche/chirurgiche)</a:t>
          </a:r>
          <a:endParaRPr lang="it-IT" sz="1400" dirty="0">
            <a:latin typeface="+mj-lt"/>
          </a:endParaRPr>
        </a:p>
      </dgm:t>
    </dgm:pt>
    <dgm:pt modelId="{1E33F35F-0345-AC47-913F-2F9357134A4F}" type="parTrans" cxnId="{B2B67FEB-2350-884C-8008-C3EF194322B8}">
      <dgm:prSet/>
      <dgm:spPr/>
      <dgm:t>
        <a:bodyPr/>
        <a:lstStyle/>
        <a:p>
          <a:endParaRPr lang="it-IT"/>
        </a:p>
      </dgm:t>
    </dgm:pt>
    <dgm:pt modelId="{F89F10D1-F36F-8146-BBBD-0C8AC40EFC6A}" type="sibTrans" cxnId="{B2B67FEB-2350-884C-8008-C3EF194322B8}">
      <dgm:prSet/>
      <dgm:spPr/>
      <dgm:t>
        <a:bodyPr/>
        <a:lstStyle/>
        <a:p>
          <a:endParaRPr lang="it-IT"/>
        </a:p>
      </dgm:t>
    </dgm:pt>
    <dgm:pt modelId="{EBE4D754-34D3-8145-9FBF-3956264DF3B6}" type="pres">
      <dgm:prSet presAssocID="{BC63BDD8-D5BB-774D-802D-2B5BE43024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2B7593D-3876-2244-8579-ED52A3D6F56F}" type="pres">
      <dgm:prSet presAssocID="{BC63BDD8-D5BB-774D-802D-2B5BE4302416}" presName="tSp" presStyleCnt="0"/>
      <dgm:spPr/>
    </dgm:pt>
    <dgm:pt modelId="{CE325BE6-BFCE-1248-AA04-76151F4570C6}" type="pres">
      <dgm:prSet presAssocID="{BC63BDD8-D5BB-774D-802D-2B5BE4302416}" presName="bSp" presStyleCnt="0"/>
      <dgm:spPr/>
    </dgm:pt>
    <dgm:pt modelId="{DAC41E5F-7954-3C41-B5AB-0C92DF42BC7B}" type="pres">
      <dgm:prSet presAssocID="{BC63BDD8-D5BB-774D-802D-2B5BE4302416}" presName="process" presStyleCnt="0"/>
      <dgm:spPr/>
    </dgm:pt>
    <dgm:pt modelId="{333CA4A6-5462-984F-95F5-7FB9125AB77E}" type="pres">
      <dgm:prSet presAssocID="{2BDA310B-2E50-9F41-9A8C-EB32253F5D88}" presName="composite1" presStyleCnt="0"/>
      <dgm:spPr/>
    </dgm:pt>
    <dgm:pt modelId="{B0915E0F-E699-F049-A7D5-74D757B44EF1}" type="pres">
      <dgm:prSet presAssocID="{2BDA310B-2E50-9F41-9A8C-EB32253F5D88}" presName="dummyNode1" presStyleLbl="node1" presStyleIdx="0" presStyleCnt="3"/>
      <dgm:spPr/>
    </dgm:pt>
    <dgm:pt modelId="{4E5DBE8C-330E-F848-B702-78339E9F31A9}" type="pres">
      <dgm:prSet presAssocID="{2BDA310B-2E50-9F41-9A8C-EB32253F5D8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513C19-184A-D24E-A7FD-E31FC1C5F025}" type="pres">
      <dgm:prSet presAssocID="{2BDA310B-2E50-9F41-9A8C-EB32253F5D8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536C55-6760-E547-9B3E-0B09D33A4F70}" type="pres">
      <dgm:prSet presAssocID="{2BDA310B-2E50-9F41-9A8C-EB32253F5D8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382939-6488-3543-B6A4-7717C802F53B}" type="pres">
      <dgm:prSet presAssocID="{2BDA310B-2E50-9F41-9A8C-EB32253F5D88}" presName="connSite1" presStyleCnt="0"/>
      <dgm:spPr/>
    </dgm:pt>
    <dgm:pt modelId="{FCC08CA2-64A2-E14C-A062-9C85228A0F86}" type="pres">
      <dgm:prSet presAssocID="{17E947FB-0FFB-7B46-A9C4-F29ED8E1D026}" presName="Name9" presStyleLbl="sibTrans2D1" presStyleIdx="0" presStyleCnt="2"/>
      <dgm:spPr/>
      <dgm:t>
        <a:bodyPr/>
        <a:lstStyle/>
        <a:p>
          <a:endParaRPr lang="it-IT"/>
        </a:p>
      </dgm:t>
    </dgm:pt>
    <dgm:pt modelId="{67B8026E-2D1B-7943-B708-EFA1240233BE}" type="pres">
      <dgm:prSet presAssocID="{B3B6C8DD-2E3A-5047-A081-5F0FB500EEC9}" presName="composite2" presStyleCnt="0"/>
      <dgm:spPr/>
    </dgm:pt>
    <dgm:pt modelId="{077C5A71-216A-834D-8FED-D3B97BECB0E8}" type="pres">
      <dgm:prSet presAssocID="{B3B6C8DD-2E3A-5047-A081-5F0FB500EEC9}" presName="dummyNode2" presStyleLbl="node1" presStyleIdx="0" presStyleCnt="3"/>
      <dgm:spPr/>
    </dgm:pt>
    <dgm:pt modelId="{57457EEF-E64B-5B49-B356-1BAD17761561}" type="pres">
      <dgm:prSet presAssocID="{B3B6C8DD-2E3A-5047-A081-5F0FB500EEC9}" presName="childNode2" presStyleLbl="bgAcc1" presStyleIdx="1" presStyleCnt="3" custScaleY="1400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EEF50F-EEC2-6E4A-B1CA-ECEA12DBFA80}" type="pres">
      <dgm:prSet presAssocID="{B3B6C8DD-2E3A-5047-A081-5F0FB500EEC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F05EC9-C6A8-8645-92F8-6596E798E845}" type="pres">
      <dgm:prSet presAssocID="{B3B6C8DD-2E3A-5047-A081-5F0FB500EEC9}" presName="parentNode2" presStyleLbl="node1" presStyleIdx="1" presStyleCnt="3" custLinFactNeighborX="-1621" custLinFactNeighborY="-1837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440DED-BC58-FC49-906E-321976AA213D}" type="pres">
      <dgm:prSet presAssocID="{B3B6C8DD-2E3A-5047-A081-5F0FB500EEC9}" presName="connSite2" presStyleCnt="0"/>
      <dgm:spPr/>
    </dgm:pt>
    <dgm:pt modelId="{58F45C5C-5FC9-FC4E-B976-0C57ADAC95F8}" type="pres">
      <dgm:prSet presAssocID="{FC5EB9F4-6150-0E40-887A-49F1714E76FC}" presName="Name18" presStyleLbl="sibTrans2D1" presStyleIdx="1" presStyleCnt="2"/>
      <dgm:spPr/>
      <dgm:t>
        <a:bodyPr/>
        <a:lstStyle/>
        <a:p>
          <a:endParaRPr lang="it-IT"/>
        </a:p>
      </dgm:t>
    </dgm:pt>
    <dgm:pt modelId="{06B7FB2C-7257-7949-9A59-0CCAECFF3033}" type="pres">
      <dgm:prSet presAssocID="{F06A1F86-6433-1E4A-A15B-0F957E758792}" presName="composite1" presStyleCnt="0"/>
      <dgm:spPr/>
    </dgm:pt>
    <dgm:pt modelId="{1F3A5EDC-10D1-3443-AEE4-0B1285C4CEB0}" type="pres">
      <dgm:prSet presAssocID="{F06A1F86-6433-1E4A-A15B-0F957E758792}" presName="dummyNode1" presStyleLbl="node1" presStyleIdx="1" presStyleCnt="3"/>
      <dgm:spPr/>
    </dgm:pt>
    <dgm:pt modelId="{DA1D0261-8C1E-1A4B-8C70-9A2A520A10E5}" type="pres">
      <dgm:prSet presAssocID="{F06A1F86-6433-1E4A-A15B-0F957E75879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F7BC9C-08AF-6C4D-907F-5BEACC7B58DA}" type="pres">
      <dgm:prSet presAssocID="{F06A1F86-6433-1E4A-A15B-0F957E75879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5BDA57-F61C-F74D-882D-5FD5F760026E}" type="pres">
      <dgm:prSet presAssocID="{F06A1F86-6433-1E4A-A15B-0F957E75879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2239FB-80D4-7E48-9194-C2FB8E810F52}" type="pres">
      <dgm:prSet presAssocID="{F06A1F86-6433-1E4A-A15B-0F957E758792}" presName="connSite1" presStyleCnt="0"/>
      <dgm:spPr/>
    </dgm:pt>
  </dgm:ptLst>
  <dgm:cxnLst>
    <dgm:cxn modelId="{86AFBA0A-0492-2E43-9D90-7EB5680B56FE}" srcId="{F06A1F86-6433-1E4A-A15B-0F957E758792}" destId="{351113DF-2880-0043-86C8-3C16FA22E23D}" srcOrd="1" destOrd="0" parTransId="{23167148-1C21-2141-B441-AB3AB12100D5}" sibTransId="{26173704-07FD-B646-860B-2042D1A54863}"/>
    <dgm:cxn modelId="{40AEACBE-65CA-DA43-B5FB-4ED2BD654346}" srcId="{2BDA310B-2E50-9F41-9A8C-EB32253F5D88}" destId="{72B5B2A3-0117-8A4D-969A-83961566E4CC}" srcOrd="0" destOrd="0" parTransId="{28998A1D-F707-F443-A31C-1F1DC3F87955}" sibTransId="{C0D2835D-B8DB-3649-BFA8-1E324E8C8042}"/>
    <dgm:cxn modelId="{F492074A-D9E7-ED4D-998E-4616091B0D4D}" type="presOf" srcId="{FC5EB9F4-6150-0E40-887A-49F1714E76FC}" destId="{58F45C5C-5FC9-FC4E-B976-0C57ADAC95F8}" srcOrd="0" destOrd="0" presId="urn:microsoft.com/office/officeart/2005/8/layout/hProcess4"/>
    <dgm:cxn modelId="{411108DC-DDD5-9F4D-9987-9DAC62878783}" type="presOf" srcId="{351113DF-2880-0043-86C8-3C16FA22E23D}" destId="{DA1D0261-8C1E-1A4B-8C70-9A2A520A10E5}" srcOrd="0" destOrd="1" presId="urn:microsoft.com/office/officeart/2005/8/layout/hProcess4"/>
    <dgm:cxn modelId="{5D51E1D9-6DA6-2D47-BD72-38D089B3E886}" type="presOf" srcId="{BC63BDD8-D5BB-774D-802D-2B5BE4302416}" destId="{EBE4D754-34D3-8145-9FBF-3956264DF3B6}" srcOrd="0" destOrd="0" presId="urn:microsoft.com/office/officeart/2005/8/layout/hProcess4"/>
    <dgm:cxn modelId="{DF626D60-A24E-AC4C-A3C7-F62739DCAA48}" srcId="{BC63BDD8-D5BB-774D-802D-2B5BE4302416}" destId="{F06A1F86-6433-1E4A-A15B-0F957E758792}" srcOrd="2" destOrd="0" parTransId="{0414B814-49AD-FE46-9C56-C2B69AD87236}" sibTransId="{FCC4B62F-EB2E-5142-B2E8-AD794C576EE0}"/>
    <dgm:cxn modelId="{ABCD0BFC-34AB-1E41-9738-6A4A015CAF1A}" type="presOf" srcId="{A796A162-2203-3649-B614-7F02D462DEE2}" destId="{26EEF50F-EEC2-6E4A-B1CA-ECEA12DBFA80}" srcOrd="1" destOrd="0" presId="urn:microsoft.com/office/officeart/2005/8/layout/hProcess4"/>
    <dgm:cxn modelId="{CD883DED-8C71-F345-BBA3-70D359B6F923}" type="presOf" srcId="{2BDA310B-2E50-9F41-9A8C-EB32253F5D88}" destId="{D4536C55-6760-E547-9B3E-0B09D33A4F70}" srcOrd="0" destOrd="0" presId="urn:microsoft.com/office/officeart/2005/8/layout/hProcess4"/>
    <dgm:cxn modelId="{82E7D237-D61A-1A42-8740-AEA2D86FFA1D}" srcId="{BC63BDD8-D5BB-774D-802D-2B5BE4302416}" destId="{B3B6C8DD-2E3A-5047-A081-5F0FB500EEC9}" srcOrd="1" destOrd="0" parTransId="{BAB61069-22EC-D046-8112-CE20F168EA9C}" sibTransId="{FC5EB9F4-6150-0E40-887A-49F1714E76FC}"/>
    <dgm:cxn modelId="{9C5E6EBE-D850-3B49-AAB5-BAEAC9672930}" srcId="{F06A1F86-6433-1E4A-A15B-0F957E758792}" destId="{A0BEF208-1D1A-654E-8F2D-34C4AF55E562}" srcOrd="0" destOrd="0" parTransId="{CA04DD23-32A2-A14A-B22A-DA4A786AA35D}" sibTransId="{4A20355F-C194-9147-86E1-3F43CE828624}"/>
    <dgm:cxn modelId="{879DA8EA-1569-994C-8A80-6BEDB028A7EB}" srcId="{B3B6C8DD-2E3A-5047-A081-5F0FB500EEC9}" destId="{A796A162-2203-3649-B614-7F02D462DEE2}" srcOrd="0" destOrd="0" parTransId="{87FFA20C-CADB-EA40-84AD-BDE958EB8E42}" sibTransId="{50376681-2DE4-0B4A-842A-FE347F7FA56C}"/>
    <dgm:cxn modelId="{0770B13A-F599-7D41-8389-0B5E872C7C53}" type="presOf" srcId="{17E947FB-0FFB-7B46-A9C4-F29ED8E1D026}" destId="{FCC08CA2-64A2-E14C-A062-9C85228A0F86}" srcOrd="0" destOrd="0" presId="urn:microsoft.com/office/officeart/2005/8/layout/hProcess4"/>
    <dgm:cxn modelId="{EADDF3EB-734B-0542-ACE0-0635E380B255}" srcId="{BC63BDD8-D5BB-774D-802D-2B5BE4302416}" destId="{2BDA310B-2E50-9F41-9A8C-EB32253F5D88}" srcOrd="0" destOrd="0" parTransId="{61694FB0-A5A8-AD48-89F8-2F265798B008}" sibTransId="{17E947FB-0FFB-7B46-A9C4-F29ED8E1D026}"/>
    <dgm:cxn modelId="{2B4ECFED-9F63-CC48-BB75-EF8FE03208DF}" type="presOf" srcId="{F06A1F86-6433-1E4A-A15B-0F957E758792}" destId="{9A5BDA57-F61C-F74D-882D-5FD5F760026E}" srcOrd="0" destOrd="0" presId="urn:microsoft.com/office/officeart/2005/8/layout/hProcess4"/>
    <dgm:cxn modelId="{B2B67FEB-2350-884C-8008-C3EF194322B8}" srcId="{B3B6C8DD-2E3A-5047-A081-5F0FB500EEC9}" destId="{FCC60C41-E33D-AF4A-BAFC-F7CBCE85507A}" srcOrd="2" destOrd="0" parTransId="{1E33F35F-0345-AC47-913F-2F9357134A4F}" sibTransId="{F89F10D1-F36F-8146-BBBD-0C8AC40EFC6A}"/>
    <dgm:cxn modelId="{04E0EE72-682E-3440-93AB-DA1E23ABE710}" type="presOf" srcId="{FCC60C41-E33D-AF4A-BAFC-F7CBCE85507A}" destId="{26EEF50F-EEC2-6E4A-B1CA-ECEA12DBFA80}" srcOrd="1" destOrd="2" presId="urn:microsoft.com/office/officeart/2005/8/layout/hProcess4"/>
    <dgm:cxn modelId="{FB162206-08B4-304B-A250-C43078177C7B}" type="presOf" srcId="{351113DF-2880-0043-86C8-3C16FA22E23D}" destId="{6DF7BC9C-08AF-6C4D-907F-5BEACC7B58DA}" srcOrd="1" destOrd="1" presId="urn:microsoft.com/office/officeart/2005/8/layout/hProcess4"/>
    <dgm:cxn modelId="{157CF597-1B23-5647-B774-895651061AE2}" type="presOf" srcId="{128E6E51-AAD6-F84A-AA7A-B603F8D50406}" destId="{26EEF50F-EEC2-6E4A-B1CA-ECEA12DBFA80}" srcOrd="1" destOrd="1" presId="urn:microsoft.com/office/officeart/2005/8/layout/hProcess4"/>
    <dgm:cxn modelId="{C7F25D94-9841-7840-AA0E-6B845FD847F5}" type="presOf" srcId="{A0BEF208-1D1A-654E-8F2D-34C4AF55E562}" destId="{DA1D0261-8C1E-1A4B-8C70-9A2A520A10E5}" srcOrd="0" destOrd="0" presId="urn:microsoft.com/office/officeart/2005/8/layout/hProcess4"/>
    <dgm:cxn modelId="{62A8BD22-511D-B24B-BC36-2614F5C20B5C}" type="presOf" srcId="{72B5B2A3-0117-8A4D-969A-83961566E4CC}" destId="{4E5DBE8C-330E-F848-B702-78339E9F31A9}" srcOrd="0" destOrd="0" presId="urn:microsoft.com/office/officeart/2005/8/layout/hProcess4"/>
    <dgm:cxn modelId="{BF01E6A3-D35C-694C-A32A-49A9D7911D8C}" type="presOf" srcId="{A0BEF208-1D1A-654E-8F2D-34C4AF55E562}" destId="{6DF7BC9C-08AF-6C4D-907F-5BEACC7B58DA}" srcOrd="1" destOrd="0" presId="urn:microsoft.com/office/officeart/2005/8/layout/hProcess4"/>
    <dgm:cxn modelId="{A70CBB78-1F0C-8D4F-99B6-1496B9504815}" type="presOf" srcId="{72B5B2A3-0117-8A4D-969A-83961566E4CC}" destId="{59513C19-184A-D24E-A7FD-E31FC1C5F025}" srcOrd="1" destOrd="0" presId="urn:microsoft.com/office/officeart/2005/8/layout/hProcess4"/>
    <dgm:cxn modelId="{611401CA-76CA-B747-AD5A-1A405411D740}" type="presOf" srcId="{B3B6C8DD-2E3A-5047-A081-5F0FB500EEC9}" destId="{5CF05EC9-C6A8-8645-92F8-6596E798E845}" srcOrd="0" destOrd="0" presId="urn:microsoft.com/office/officeart/2005/8/layout/hProcess4"/>
    <dgm:cxn modelId="{0BD75C22-DF6D-3B46-8F86-A0374DFF8691}" srcId="{B3B6C8DD-2E3A-5047-A081-5F0FB500EEC9}" destId="{128E6E51-AAD6-F84A-AA7A-B603F8D50406}" srcOrd="1" destOrd="0" parTransId="{5B7AC4B6-26FB-9147-A07B-F7E86A828373}" sibTransId="{D2CA4556-4424-1C4B-B1BD-D177D97C5D33}"/>
    <dgm:cxn modelId="{58E596C5-E401-4D46-BF9D-834603E2EC85}" type="presOf" srcId="{128E6E51-AAD6-F84A-AA7A-B603F8D50406}" destId="{57457EEF-E64B-5B49-B356-1BAD17761561}" srcOrd="0" destOrd="1" presId="urn:microsoft.com/office/officeart/2005/8/layout/hProcess4"/>
    <dgm:cxn modelId="{09000DF8-B042-3B4B-AE97-91B014E70E17}" type="presOf" srcId="{A796A162-2203-3649-B614-7F02D462DEE2}" destId="{57457EEF-E64B-5B49-B356-1BAD17761561}" srcOrd="0" destOrd="0" presId="urn:microsoft.com/office/officeart/2005/8/layout/hProcess4"/>
    <dgm:cxn modelId="{A39C8436-3365-DD48-81B6-089456147237}" type="presOf" srcId="{FCC60C41-E33D-AF4A-BAFC-F7CBCE85507A}" destId="{57457EEF-E64B-5B49-B356-1BAD17761561}" srcOrd="0" destOrd="2" presId="urn:microsoft.com/office/officeart/2005/8/layout/hProcess4"/>
    <dgm:cxn modelId="{44E7D772-CB32-9540-BAC9-AAB01E1DDC1A}" type="presParOf" srcId="{EBE4D754-34D3-8145-9FBF-3956264DF3B6}" destId="{82B7593D-3876-2244-8579-ED52A3D6F56F}" srcOrd="0" destOrd="0" presId="urn:microsoft.com/office/officeart/2005/8/layout/hProcess4"/>
    <dgm:cxn modelId="{13BA540D-A2C6-EE43-8D7C-F31F5E37B709}" type="presParOf" srcId="{EBE4D754-34D3-8145-9FBF-3956264DF3B6}" destId="{CE325BE6-BFCE-1248-AA04-76151F4570C6}" srcOrd="1" destOrd="0" presId="urn:microsoft.com/office/officeart/2005/8/layout/hProcess4"/>
    <dgm:cxn modelId="{7EFF356B-4E6C-684A-AC7D-7A44324B8D4E}" type="presParOf" srcId="{EBE4D754-34D3-8145-9FBF-3956264DF3B6}" destId="{DAC41E5F-7954-3C41-B5AB-0C92DF42BC7B}" srcOrd="2" destOrd="0" presId="urn:microsoft.com/office/officeart/2005/8/layout/hProcess4"/>
    <dgm:cxn modelId="{24825C63-25C9-3A45-887D-24CE171A78B6}" type="presParOf" srcId="{DAC41E5F-7954-3C41-B5AB-0C92DF42BC7B}" destId="{333CA4A6-5462-984F-95F5-7FB9125AB77E}" srcOrd="0" destOrd="0" presId="urn:microsoft.com/office/officeart/2005/8/layout/hProcess4"/>
    <dgm:cxn modelId="{EC20B12E-F5D6-2949-8F83-F89F25630AE3}" type="presParOf" srcId="{333CA4A6-5462-984F-95F5-7FB9125AB77E}" destId="{B0915E0F-E699-F049-A7D5-74D757B44EF1}" srcOrd="0" destOrd="0" presId="urn:microsoft.com/office/officeart/2005/8/layout/hProcess4"/>
    <dgm:cxn modelId="{9BF4DEA2-1073-ED44-848C-32992A1BB150}" type="presParOf" srcId="{333CA4A6-5462-984F-95F5-7FB9125AB77E}" destId="{4E5DBE8C-330E-F848-B702-78339E9F31A9}" srcOrd="1" destOrd="0" presId="urn:microsoft.com/office/officeart/2005/8/layout/hProcess4"/>
    <dgm:cxn modelId="{30A4D367-F4F5-E042-B07D-88DC584B3A38}" type="presParOf" srcId="{333CA4A6-5462-984F-95F5-7FB9125AB77E}" destId="{59513C19-184A-D24E-A7FD-E31FC1C5F025}" srcOrd="2" destOrd="0" presId="urn:microsoft.com/office/officeart/2005/8/layout/hProcess4"/>
    <dgm:cxn modelId="{41B3E335-35CF-6F47-BFAD-FFCF1EDBAE7C}" type="presParOf" srcId="{333CA4A6-5462-984F-95F5-7FB9125AB77E}" destId="{D4536C55-6760-E547-9B3E-0B09D33A4F70}" srcOrd="3" destOrd="0" presId="urn:microsoft.com/office/officeart/2005/8/layout/hProcess4"/>
    <dgm:cxn modelId="{E25D99AC-3CD5-B649-86AB-DD7763D56638}" type="presParOf" srcId="{333CA4A6-5462-984F-95F5-7FB9125AB77E}" destId="{AF382939-6488-3543-B6A4-7717C802F53B}" srcOrd="4" destOrd="0" presId="urn:microsoft.com/office/officeart/2005/8/layout/hProcess4"/>
    <dgm:cxn modelId="{1838C266-A272-BD43-AB40-13E3419D3400}" type="presParOf" srcId="{DAC41E5F-7954-3C41-B5AB-0C92DF42BC7B}" destId="{FCC08CA2-64A2-E14C-A062-9C85228A0F86}" srcOrd="1" destOrd="0" presId="urn:microsoft.com/office/officeart/2005/8/layout/hProcess4"/>
    <dgm:cxn modelId="{C61F4E82-93BD-B54D-8DF0-57E31B4A43AC}" type="presParOf" srcId="{DAC41E5F-7954-3C41-B5AB-0C92DF42BC7B}" destId="{67B8026E-2D1B-7943-B708-EFA1240233BE}" srcOrd="2" destOrd="0" presId="urn:microsoft.com/office/officeart/2005/8/layout/hProcess4"/>
    <dgm:cxn modelId="{9F8590DF-4418-4542-A9C8-89EC6728F1B5}" type="presParOf" srcId="{67B8026E-2D1B-7943-B708-EFA1240233BE}" destId="{077C5A71-216A-834D-8FED-D3B97BECB0E8}" srcOrd="0" destOrd="0" presId="urn:microsoft.com/office/officeart/2005/8/layout/hProcess4"/>
    <dgm:cxn modelId="{ED28A0A7-56B2-1A41-832A-7E2FC412F3B7}" type="presParOf" srcId="{67B8026E-2D1B-7943-B708-EFA1240233BE}" destId="{57457EEF-E64B-5B49-B356-1BAD17761561}" srcOrd="1" destOrd="0" presId="urn:microsoft.com/office/officeart/2005/8/layout/hProcess4"/>
    <dgm:cxn modelId="{38D6B58F-39A7-7744-8814-3775F99DE36F}" type="presParOf" srcId="{67B8026E-2D1B-7943-B708-EFA1240233BE}" destId="{26EEF50F-EEC2-6E4A-B1CA-ECEA12DBFA80}" srcOrd="2" destOrd="0" presId="urn:microsoft.com/office/officeart/2005/8/layout/hProcess4"/>
    <dgm:cxn modelId="{518D5F21-E3D5-3B45-A270-7FB6A7EDB87A}" type="presParOf" srcId="{67B8026E-2D1B-7943-B708-EFA1240233BE}" destId="{5CF05EC9-C6A8-8645-92F8-6596E798E845}" srcOrd="3" destOrd="0" presId="urn:microsoft.com/office/officeart/2005/8/layout/hProcess4"/>
    <dgm:cxn modelId="{E1D516AF-7505-4B42-8304-D4AC6AC898B3}" type="presParOf" srcId="{67B8026E-2D1B-7943-B708-EFA1240233BE}" destId="{AC440DED-BC58-FC49-906E-321976AA213D}" srcOrd="4" destOrd="0" presId="urn:microsoft.com/office/officeart/2005/8/layout/hProcess4"/>
    <dgm:cxn modelId="{1EE5A6EA-B346-0846-A6AC-E3FCC448E6F6}" type="presParOf" srcId="{DAC41E5F-7954-3C41-B5AB-0C92DF42BC7B}" destId="{58F45C5C-5FC9-FC4E-B976-0C57ADAC95F8}" srcOrd="3" destOrd="0" presId="urn:microsoft.com/office/officeart/2005/8/layout/hProcess4"/>
    <dgm:cxn modelId="{156E3F2F-938C-944A-BE92-95F9DB08C95E}" type="presParOf" srcId="{DAC41E5F-7954-3C41-B5AB-0C92DF42BC7B}" destId="{06B7FB2C-7257-7949-9A59-0CCAECFF3033}" srcOrd="4" destOrd="0" presId="urn:microsoft.com/office/officeart/2005/8/layout/hProcess4"/>
    <dgm:cxn modelId="{3AA15963-C6C0-AA4D-9652-A4FDB01CCADC}" type="presParOf" srcId="{06B7FB2C-7257-7949-9A59-0CCAECFF3033}" destId="{1F3A5EDC-10D1-3443-AEE4-0B1285C4CEB0}" srcOrd="0" destOrd="0" presId="urn:microsoft.com/office/officeart/2005/8/layout/hProcess4"/>
    <dgm:cxn modelId="{EEA89226-C0CC-A64F-B893-8B3697D8FB6F}" type="presParOf" srcId="{06B7FB2C-7257-7949-9A59-0CCAECFF3033}" destId="{DA1D0261-8C1E-1A4B-8C70-9A2A520A10E5}" srcOrd="1" destOrd="0" presId="urn:microsoft.com/office/officeart/2005/8/layout/hProcess4"/>
    <dgm:cxn modelId="{8E416DB9-D009-1A48-BE7F-345B34E1265D}" type="presParOf" srcId="{06B7FB2C-7257-7949-9A59-0CCAECFF3033}" destId="{6DF7BC9C-08AF-6C4D-907F-5BEACC7B58DA}" srcOrd="2" destOrd="0" presId="urn:microsoft.com/office/officeart/2005/8/layout/hProcess4"/>
    <dgm:cxn modelId="{C5070493-3E1A-FB44-981D-69F5907FE03E}" type="presParOf" srcId="{06B7FB2C-7257-7949-9A59-0CCAECFF3033}" destId="{9A5BDA57-F61C-F74D-882D-5FD5F760026E}" srcOrd="3" destOrd="0" presId="urn:microsoft.com/office/officeart/2005/8/layout/hProcess4"/>
    <dgm:cxn modelId="{B759D897-E109-2842-992D-1A101DBDBA0E}" type="presParOf" srcId="{06B7FB2C-7257-7949-9A59-0CCAECFF3033}" destId="{A62239FB-80D4-7E48-9194-C2FB8E810F5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ECF07E-CCF3-B347-B5C5-452D9E888E7B}" type="doc">
      <dgm:prSet loTypeId="urn:microsoft.com/office/officeart/2005/8/layout/funnel1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BB6BAB1-11D8-9344-8C7F-3F2DA7B6333D}">
      <dgm:prSet phldrT="[Testo]"/>
      <dgm:spPr/>
      <dgm:t>
        <a:bodyPr/>
        <a:lstStyle/>
        <a:p>
          <a:r>
            <a:rPr lang="it-IT" b="1" dirty="0" smtClean="0">
              <a:solidFill>
                <a:srgbClr val="000000"/>
              </a:solidFill>
            </a:rPr>
            <a:t> Bed Manager</a:t>
          </a:r>
          <a:endParaRPr lang="it-IT" dirty="0">
            <a:solidFill>
              <a:srgbClr val="000000"/>
            </a:solidFill>
          </a:endParaRPr>
        </a:p>
      </dgm:t>
    </dgm:pt>
    <dgm:pt modelId="{C9C7D8BD-CA5E-9D4D-B180-C9E8BB955C68}" type="parTrans" cxnId="{3B670679-46AE-F846-B4BE-A5FA3E61600A}">
      <dgm:prSet/>
      <dgm:spPr/>
      <dgm:t>
        <a:bodyPr/>
        <a:lstStyle/>
        <a:p>
          <a:endParaRPr lang="it-IT"/>
        </a:p>
      </dgm:t>
    </dgm:pt>
    <dgm:pt modelId="{2F1F5CE8-B966-3F4B-A9F9-6BF19BD84E29}" type="sibTrans" cxnId="{3B670679-46AE-F846-B4BE-A5FA3E61600A}">
      <dgm:prSet/>
      <dgm:spPr/>
      <dgm:t>
        <a:bodyPr/>
        <a:lstStyle/>
        <a:p>
          <a:endParaRPr lang="it-IT"/>
        </a:p>
      </dgm:t>
    </dgm:pt>
    <dgm:pt modelId="{7E5A5C5E-6D15-5D45-A8F7-2BD268EFAADA}">
      <dgm:prSet phldrT="[Testo]"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Case Manager</a:t>
          </a:r>
          <a:endParaRPr lang="it-IT" dirty="0">
            <a:solidFill>
              <a:srgbClr val="000000"/>
            </a:solidFill>
          </a:endParaRPr>
        </a:p>
      </dgm:t>
    </dgm:pt>
    <dgm:pt modelId="{1EFD1D04-BC5F-3641-870F-379A4C0F2C4D}" type="parTrans" cxnId="{4A29B0A6-BB94-7145-ABD5-7DA89D100C69}">
      <dgm:prSet/>
      <dgm:spPr/>
      <dgm:t>
        <a:bodyPr/>
        <a:lstStyle/>
        <a:p>
          <a:endParaRPr lang="it-IT"/>
        </a:p>
      </dgm:t>
    </dgm:pt>
    <dgm:pt modelId="{80D90BA8-1050-6740-9F24-59B1CC7D80D1}" type="sibTrans" cxnId="{4A29B0A6-BB94-7145-ABD5-7DA89D100C69}">
      <dgm:prSet/>
      <dgm:spPr/>
      <dgm:t>
        <a:bodyPr/>
        <a:lstStyle/>
        <a:p>
          <a:endParaRPr lang="it-IT"/>
        </a:p>
      </dgm:t>
    </dgm:pt>
    <dgm:pt modelId="{7CF00775-9E4E-5A4E-A68A-89E03A04D52D}">
      <dgm:prSet phldrT="[Tes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b="1" dirty="0" smtClean="0">
              <a:latin typeface="+mj-lt"/>
            </a:rPr>
            <a:t>Elementi poco connessi tra loro e con le UUOO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b="1" dirty="0" smtClean="0">
              <a:latin typeface="+mj-lt"/>
            </a:rPr>
            <a:t>Obiettivi, Responsabilità e ruoli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b="1" dirty="0" smtClean="0">
              <a:latin typeface="+mj-lt"/>
            </a:rPr>
            <a:t> poco chiari e scarsamente condivisi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b="1" dirty="0" smtClean="0">
              <a:latin typeface="+mj-lt"/>
            </a:rPr>
            <a:t>Interfacce da definire</a:t>
          </a:r>
        </a:p>
      </dgm:t>
    </dgm:pt>
    <dgm:pt modelId="{583B1FF1-4500-7642-AC84-891B985ECF78}" type="sibTrans" cxnId="{EF5318E1-FC50-0C40-80D2-34BAB5DCF47A}">
      <dgm:prSet/>
      <dgm:spPr/>
      <dgm:t>
        <a:bodyPr/>
        <a:lstStyle/>
        <a:p>
          <a:endParaRPr lang="it-IT"/>
        </a:p>
      </dgm:t>
    </dgm:pt>
    <dgm:pt modelId="{936779B5-92FA-F54B-B2D3-A726845013C9}" type="parTrans" cxnId="{EF5318E1-FC50-0C40-80D2-34BAB5DCF47A}">
      <dgm:prSet/>
      <dgm:spPr/>
      <dgm:t>
        <a:bodyPr/>
        <a:lstStyle/>
        <a:p>
          <a:endParaRPr lang="it-IT"/>
        </a:p>
      </dgm:t>
    </dgm:pt>
    <dgm:pt modelId="{448FF52B-D1F7-4A48-B164-4F14495C355F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CDCA</a:t>
          </a:r>
          <a:endParaRPr lang="it-IT" dirty="0">
            <a:solidFill>
              <a:schemeClr val="tx1"/>
            </a:solidFill>
          </a:endParaRPr>
        </a:p>
      </dgm:t>
    </dgm:pt>
    <dgm:pt modelId="{1064A163-729F-FB4E-AC23-9DE9692093F4}" type="sibTrans" cxnId="{A86E3C86-4E76-3C4D-A592-C6D43A460ED6}">
      <dgm:prSet/>
      <dgm:spPr/>
      <dgm:t>
        <a:bodyPr/>
        <a:lstStyle/>
        <a:p>
          <a:endParaRPr lang="it-IT"/>
        </a:p>
      </dgm:t>
    </dgm:pt>
    <dgm:pt modelId="{A02FAF1F-C658-0044-B76E-881D0A1B97CE}" type="parTrans" cxnId="{A86E3C86-4E76-3C4D-A592-C6D43A460ED6}">
      <dgm:prSet/>
      <dgm:spPr/>
      <dgm:t>
        <a:bodyPr/>
        <a:lstStyle/>
        <a:p>
          <a:endParaRPr lang="it-IT"/>
        </a:p>
      </dgm:t>
    </dgm:pt>
    <dgm:pt modelId="{F7C4D682-4D46-CA43-884C-33B0DE63D870}" type="pres">
      <dgm:prSet presAssocID="{9EECF07E-CCF3-B347-B5C5-452D9E888E7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8E886B4-EBA3-A947-BF9E-CE531561892C}" type="pres">
      <dgm:prSet presAssocID="{9EECF07E-CCF3-B347-B5C5-452D9E888E7B}" presName="ellipse" presStyleLbl="trBgShp" presStyleIdx="0" presStyleCnt="1" custLinFactNeighborX="1400" custLinFactNeighborY="-88077"/>
      <dgm:spPr/>
    </dgm:pt>
    <dgm:pt modelId="{16BD59D5-DBA3-5C46-80A9-20D0400597D9}" type="pres">
      <dgm:prSet presAssocID="{9EECF07E-CCF3-B347-B5C5-452D9E888E7B}" presName="arrow1" presStyleLbl="fgShp" presStyleIdx="0" presStyleCnt="1" custLinFactNeighborX="12224" custLinFactNeighborY="47668"/>
      <dgm:spPr/>
    </dgm:pt>
    <dgm:pt modelId="{0CB17F61-7E2F-A941-95A6-1CAF4BB2CFDF}" type="pres">
      <dgm:prSet presAssocID="{9EECF07E-CCF3-B347-B5C5-452D9E888E7B}" presName="rectangle" presStyleLbl="revTx" presStyleIdx="0" presStyleCnt="1" custScaleY="209254" custLinFactY="8649" custLinFactNeighborX="558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6AC53F-2EF7-1D4E-BC26-E5858C6E2956}" type="pres">
      <dgm:prSet presAssocID="{7E5A5C5E-6D15-5D45-A8F7-2BD268EFAAD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6E8A1A-7A3E-154F-A400-4FE938401E94}" type="pres">
      <dgm:prSet presAssocID="{448FF52B-D1F7-4A48-B164-4F14495C355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77676E-A535-DE4B-8EE9-57546B2E7F86}" type="pres">
      <dgm:prSet presAssocID="{7CF00775-9E4E-5A4E-A68A-89E03A04D52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5630CE-A0CD-7A42-B4C2-9831152367BB}" type="pres">
      <dgm:prSet presAssocID="{9EECF07E-CCF3-B347-B5C5-452D9E888E7B}" presName="funnel" presStyleLbl="trAlignAcc1" presStyleIdx="0" presStyleCnt="1" custScaleX="134159" custScaleY="150905" custLinFactNeighborX="1794" custLinFactNeighborY="-20775"/>
      <dgm:spPr/>
    </dgm:pt>
  </dgm:ptLst>
  <dgm:cxnLst>
    <dgm:cxn modelId="{C53F9527-6BC8-3342-9B9E-7A45BE182C09}" type="presOf" srcId="{7E5A5C5E-6D15-5D45-A8F7-2BD268EFAADA}" destId="{2F6E8A1A-7A3E-154F-A400-4FE938401E94}" srcOrd="0" destOrd="0" presId="urn:microsoft.com/office/officeart/2005/8/layout/funnel1"/>
    <dgm:cxn modelId="{4A29B0A6-BB94-7145-ABD5-7DA89D100C69}" srcId="{9EECF07E-CCF3-B347-B5C5-452D9E888E7B}" destId="{7E5A5C5E-6D15-5D45-A8F7-2BD268EFAADA}" srcOrd="1" destOrd="0" parTransId="{1EFD1D04-BC5F-3641-870F-379A4C0F2C4D}" sibTransId="{80D90BA8-1050-6740-9F24-59B1CC7D80D1}"/>
    <dgm:cxn modelId="{79A9AEC2-C7FC-ED47-9E18-4CE9D95381B6}" type="presOf" srcId="{9EECF07E-CCF3-B347-B5C5-452D9E888E7B}" destId="{F7C4D682-4D46-CA43-884C-33B0DE63D870}" srcOrd="0" destOrd="0" presId="urn:microsoft.com/office/officeart/2005/8/layout/funnel1"/>
    <dgm:cxn modelId="{A060DF9E-E64B-9F43-8724-790D073B1E93}" type="presOf" srcId="{BBB6BAB1-11D8-9344-8C7F-3F2DA7B6333D}" destId="{F777676E-A535-DE4B-8EE9-57546B2E7F86}" srcOrd="0" destOrd="0" presId="urn:microsoft.com/office/officeart/2005/8/layout/funnel1"/>
    <dgm:cxn modelId="{94041A9C-7DA3-134C-B4BA-0D2B5EF37EBD}" type="presOf" srcId="{7CF00775-9E4E-5A4E-A68A-89E03A04D52D}" destId="{0CB17F61-7E2F-A941-95A6-1CAF4BB2CFDF}" srcOrd="0" destOrd="0" presId="urn:microsoft.com/office/officeart/2005/8/layout/funnel1"/>
    <dgm:cxn modelId="{3A03544B-02B6-1F4C-8EA7-07D69AF011DF}" type="presOf" srcId="{448FF52B-D1F7-4A48-B164-4F14495C355F}" destId="{D86AC53F-2EF7-1D4E-BC26-E5858C6E2956}" srcOrd="0" destOrd="0" presId="urn:microsoft.com/office/officeart/2005/8/layout/funnel1"/>
    <dgm:cxn modelId="{3B670679-46AE-F846-B4BE-A5FA3E61600A}" srcId="{9EECF07E-CCF3-B347-B5C5-452D9E888E7B}" destId="{BBB6BAB1-11D8-9344-8C7F-3F2DA7B6333D}" srcOrd="0" destOrd="0" parTransId="{C9C7D8BD-CA5E-9D4D-B180-C9E8BB955C68}" sibTransId="{2F1F5CE8-B966-3F4B-A9F9-6BF19BD84E29}"/>
    <dgm:cxn modelId="{A86E3C86-4E76-3C4D-A592-C6D43A460ED6}" srcId="{9EECF07E-CCF3-B347-B5C5-452D9E888E7B}" destId="{448FF52B-D1F7-4A48-B164-4F14495C355F}" srcOrd="2" destOrd="0" parTransId="{A02FAF1F-C658-0044-B76E-881D0A1B97CE}" sibTransId="{1064A163-729F-FB4E-AC23-9DE9692093F4}"/>
    <dgm:cxn modelId="{EF5318E1-FC50-0C40-80D2-34BAB5DCF47A}" srcId="{9EECF07E-CCF3-B347-B5C5-452D9E888E7B}" destId="{7CF00775-9E4E-5A4E-A68A-89E03A04D52D}" srcOrd="3" destOrd="0" parTransId="{936779B5-92FA-F54B-B2D3-A726845013C9}" sibTransId="{583B1FF1-4500-7642-AC84-891B985ECF78}"/>
    <dgm:cxn modelId="{9DCBDF9B-F7B8-6E46-AF8A-E2B507C0F288}" type="presParOf" srcId="{F7C4D682-4D46-CA43-884C-33B0DE63D870}" destId="{C8E886B4-EBA3-A947-BF9E-CE531561892C}" srcOrd="0" destOrd="0" presId="urn:microsoft.com/office/officeart/2005/8/layout/funnel1"/>
    <dgm:cxn modelId="{997E5FF0-00D5-A645-8C47-473AF94526D9}" type="presParOf" srcId="{F7C4D682-4D46-CA43-884C-33B0DE63D870}" destId="{16BD59D5-DBA3-5C46-80A9-20D0400597D9}" srcOrd="1" destOrd="0" presId="urn:microsoft.com/office/officeart/2005/8/layout/funnel1"/>
    <dgm:cxn modelId="{6DBF9B79-ED0C-BC47-AA56-1B5E19FD71F2}" type="presParOf" srcId="{F7C4D682-4D46-CA43-884C-33B0DE63D870}" destId="{0CB17F61-7E2F-A941-95A6-1CAF4BB2CFDF}" srcOrd="2" destOrd="0" presId="urn:microsoft.com/office/officeart/2005/8/layout/funnel1"/>
    <dgm:cxn modelId="{F30FC49E-4982-C848-ACF1-AAFE80027ED5}" type="presParOf" srcId="{F7C4D682-4D46-CA43-884C-33B0DE63D870}" destId="{D86AC53F-2EF7-1D4E-BC26-E5858C6E2956}" srcOrd="3" destOrd="0" presId="urn:microsoft.com/office/officeart/2005/8/layout/funnel1"/>
    <dgm:cxn modelId="{A1AEC6E0-AC45-344B-8B28-ADB184F7D8E0}" type="presParOf" srcId="{F7C4D682-4D46-CA43-884C-33B0DE63D870}" destId="{2F6E8A1A-7A3E-154F-A400-4FE938401E94}" srcOrd="4" destOrd="0" presId="urn:microsoft.com/office/officeart/2005/8/layout/funnel1"/>
    <dgm:cxn modelId="{F21EBEC2-DC3D-1242-AB5E-BE0D27E16FE0}" type="presParOf" srcId="{F7C4D682-4D46-CA43-884C-33B0DE63D870}" destId="{F777676E-A535-DE4B-8EE9-57546B2E7F86}" srcOrd="5" destOrd="0" presId="urn:microsoft.com/office/officeart/2005/8/layout/funnel1"/>
    <dgm:cxn modelId="{7D82E59B-7ED4-BB43-A01F-057BE90C1798}" type="presParOf" srcId="{F7C4D682-4D46-CA43-884C-33B0DE63D870}" destId="{5F5630CE-A0CD-7A42-B4C2-9831152367B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9F22E-A03D-424D-A645-5ECE357E2EA2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D22B304A-3BA7-8144-9206-810F5575BD94}">
      <dgm:prSet phldrT="[Testo]"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CDCA</a:t>
          </a:r>
          <a:endParaRPr lang="it-IT" dirty="0">
            <a:solidFill>
              <a:srgbClr val="000000"/>
            </a:solidFill>
          </a:endParaRPr>
        </a:p>
      </dgm:t>
    </dgm:pt>
    <dgm:pt modelId="{756FCB4D-E8FB-304E-89C7-BE5540EF9BDA}" type="parTrans" cxnId="{2E60DCC7-89BB-EF4D-8929-9BAF228EA1B8}">
      <dgm:prSet/>
      <dgm:spPr/>
      <dgm:t>
        <a:bodyPr/>
        <a:lstStyle/>
        <a:p>
          <a:endParaRPr lang="it-IT"/>
        </a:p>
      </dgm:t>
    </dgm:pt>
    <dgm:pt modelId="{ED0A721D-9066-D44C-B312-F635F3825AB8}" type="sibTrans" cxnId="{2E60DCC7-89BB-EF4D-8929-9BAF228EA1B8}">
      <dgm:prSet/>
      <dgm:spPr/>
      <dgm:t>
        <a:bodyPr/>
        <a:lstStyle/>
        <a:p>
          <a:endParaRPr lang="it-IT"/>
        </a:p>
      </dgm:t>
    </dgm:pt>
    <dgm:pt modelId="{CDCD2D6B-8226-844A-8265-845C58C2C7FE}">
      <dgm:prSet phldrT="[Testo]"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Case manager</a:t>
          </a:r>
          <a:endParaRPr lang="it-IT" dirty="0">
            <a:solidFill>
              <a:srgbClr val="000000"/>
            </a:solidFill>
          </a:endParaRPr>
        </a:p>
      </dgm:t>
    </dgm:pt>
    <dgm:pt modelId="{A0EB28CA-C2F2-9E44-B750-48BD7243978B}" type="parTrans" cxnId="{CB213345-5EDD-844F-B2D9-585BFC9C9211}">
      <dgm:prSet/>
      <dgm:spPr/>
      <dgm:t>
        <a:bodyPr/>
        <a:lstStyle/>
        <a:p>
          <a:endParaRPr lang="it-IT"/>
        </a:p>
      </dgm:t>
    </dgm:pt>
    <dgm:pt modelId="{D6615E5D-DB3A-5246-A1A5-C21471435DD0}" type="sibTrans" cxnId="{CB213345-5EDD-844F-B2D9-585BFC9C9211}">
      <dgm:prSet/>
      <dgm:spPr/>
      <dgm:t>
        <a:bodyPr/>
        <a:lstStyle/>
        <a:p>
          <a:endParaRPr lang="it-IT"/>
        </a:p>
      </dgm:t>
    </dgm:pt>
    <dgm:pt modelId="{00CCEB44-6A42-B541-ABC4-59C0B131EB34}">
      <dgm:prSet phldrT="[Testo]"/>
      <dgm:spPr/>
      <dgm:t>
        <a:bodyPr/>
        <a:lstStyle/>
        <a:p>
          <a:r>
            <a:rPr lang="it-IT" dirty="0" smtClean="0">
              <a:solidFill>
                <a:srgbClr val="000000"/>
              </a:solidFill>
            </a:rPr>
            <a:t>Bed Manager</a:t>
          </a:r>
          <a:endParaRPr lang="it-IT" dirty="0">
            <a:solidFill>
              <a:srgbClr val="000000"/>
            </a:solidFill>
          </a:endParaRPr>
        </a:p>
      </dgm:t>
    </dgm:pt>
    <dgm:pt modelId="{B093C77F-8925-D84D-A34D-DD655A3AEED2}" type="parTrans" cxnId="{C288B7AA-07FB-2844-B2C8-FFFF43093D25}">
      <dgm:prSet/>
      <dgm:spPr/>
      <dgm:t>
        <a:bodyPr/>
        <a:lstStyle/>
        <a:p>
          <a:endParaRPr lang="it-IT"/>
        </a:p>
      </dgm:t>
    </dgm:pt>
    <dgm:pt modelId="{D789A31D-93D7-FC46-BD9E-5A33F82D4E83}" type="sibTrans" cxnId="{C288B7AA-07FB-2844-B2C8-FFFF43093D25}">
      <dgm:prSet/>
      <dgm:spPr/>
      <dgm:t>
        <a:bodyPr/>
        <a:lstStyle/>
        <a:p>
          <a:endParaRPr lang="it-IT"/>
        </a:p>
      </dgm:t>
    </dgm:pt>
    <dgm:pt modelId="{2BDCD92C-8B0C-CB4D-957F-38E91EE26762}" type="pres">
      <dgm:prSet presAssocID="{D859F22E-A03D-424D-A645-5ECE357E2EA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FD4526C-D4F3-964E-9AD8-121C0CF8CD3B}" type="pres">
      <dgm:prSet presAssocID="{D22B304A-3BA7-8144-9206-810F5575BD9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F21279-27F9-5244-B60E-7DFED02D5C17}" type="pres">
      <dgm:prSet presAssocID="{D22B304A-3BA7-8144-9206-810F5575BD94}" presName="gear1srcNode" presStyleLbl="node1" presStyleIdx="0" presStyleCnt="3"/>
      <dgm:spPr/>
      <dgm:t>
        <a:bodyPr/>
        <a:lstStyle/>
        <a:p>
          <a:endParaRPr lang="it-IT"/>
        </a:p>
      </dgm:t>
    </dgm:pt>
    <dgm:pt modelId="{0204B728-FE7E-8846-B888-DDE735684C69}" type="pres">
      <dgm:prSet presAssocID="{D22B304A-3BA7-8144-9206-810F5575BD94}" presName="gear1dstNode" presStyleLbl="node1" presStyleIdx="0" presStyleCnt="3"/>
      <dgm:spPr/>
      <dgm:t>
        <a:bodyPr/>
        <a:lstStyle/>
        <a:p>
          <a:endParaRPr lang="it-IT"/>
        </a:p>
      </dgm:t>
    </dgm:pt>
    <dgm:pt modelId="{D65EAA5E-C318-5C4C-85EB-011C16571AA0}" type="pres">
      <dgm:prSet presAssocID="{CDCD2D6B-8226-844A-8265-845C58C2C7F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EC5138-520E-9045-942A-ECE0FCB0F958}" type="pres">
      <dgm:prSet presAssocID="{CDCD2D6B-8226-844A-8265-845C58C2C7FE}" presName="gear2srcNode" presStyleLbl="node1" presStyleIdx="1" presStyleCnt="3"/>
      <dgm:spPr/>
      <dgm:t>
        <a:bodyPr/>
        <a:lstStyle/>
        <a:p>
          <a:endParaRPr lang="it-IT"/>
        </a:p>
      </dgm:t>
    </dgm:pt>
    <dgm:pt modelId="{405D0E45-E089-7B4A-BD44-D10E11469A1B}" type="pres">
      <dgm:prSet presAssocID="{CDCD2D6B-8226-844A-8265-845C58C2C7FE}" presName="gear2dstNode" presStyleLbl="node1" presStyleIdx="1" presStyleCnt="3"/>
      <dgm:spPr/>
      <dgm:t>
        <a:bodyPr/>
        <a:lstStyle/>
        <a:p>
          <a:endParaRPr lang="it-IT"/>
        </a:p>
      </dgm:t>
    </dgm:pt>
    <dgm:pt modelId="{1FFECFF6-7831-1446-808C-1A4A48CC97B5}" type="pres">
      <dgm:prSet presAssocID="{00CCEB44-6A42-B541-ABC4-59C0B131EB34}" presName="gear3" presStyleLbl="node1" presStyleIdx="2" presStyleCnt="3"/>
      <dgm:spPr/>
      <dgm:t>
        <a:bodyPr/>
        <a:lstStyle/>
        <a:p>
          <a:endParaRPr lang="it-IT"/>
        </a:p>
      </dgm:t>
    </dgm:pt>
    <dgm:pt modelId="{00F791C3-5B1A-FE47-8D1A-B6F049135786}" type="pres">
      <dgm:prSet presAssocID="{00CCEB44-6A42-B541-ABC4-59C0B131EB3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BC1AB6-C80E-9745-ADD2-E72A9EDE9A78}" type="pres">
      <dgm:prSet presAssocID="{00CCEB44-6A42-B541-ABC4-59C0B131EB34}" presName="gear3srcNode" presStyleLbl="node1" presStyleIdx="2" presStyleCnt="3"/>
      <dgm:spPr/>
      <dgm:t>
        <a:bodyPr/>
        <a:lstStyle/>
        <a:p>
          <a:endParaRPr lang="it-IT"/>
        </a:p>
      </dgm:t>
    </dgm:pt>
    <dgm:pt modelId="{DE0E96FC-3D6D-4A48-92B9-5D5CD9ADA85D}" type="pres">
      <dgm:prSet presAssocID="{00CCEB44-6A42-B541-ABC4-59C0B131EB34}" presName="gear3dstNode" presStyleLbl="node1" presStyleIdx="2" presStyleCnt="3"/>
      <dgm:spPr/>
      <dgm:t>
        <a:bodyPr/>
        <a:lstStyle/>
        <a:p>
          <a:endParaRPr lang="it-IT"/>
        </a:p>
      </dgm:t>
    </dgm:pt>
    <dgm:pt modelId="{69EBA0BA-E03F-3146-94F7-C7C264C3EEE7}" type="pres">
      <dgm:prSet presAssocID="{ED0A721D-9066-D44C-B312-F635F3825AB8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5CCA42D2-82A9-8C46-BBB9-8E4D0797E14B}" type="pres">
      <dgm:prSet presAssocID="{D6615E5D-DB3A-5246-A1A5-C21471435DD0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72FB1DBF-6241-7941-BA2E-435D7D60F1F0}" type="pres">
      <dgm:prSet presAssocID="{D789A31D-93D7-FC46-BD9E-5A33F82D4E83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6E08FC2D-4C78-A548-9160-6C5A4CA99C50}" type="presOf" srcId="{00CCEB44-6A42-B541-ABC4-59C0B131EB34}" destId="{63BC1AB6-C80E-9745-ADD2-E72A9EDE9A78}" srcOrd="2" destOrd="0" presId="urn:microsoft.com/office/officeart/2005/8/layout/gear1"/>
    <dgm:cxn modelId="{795BA9BD-62C1-CD48-90FA-1AE92D6CEFEB}" type="presOf" srcId="{D22B304A-3BA7-8144-9206-810F5575BD94}" destId="{0204B728-FE7E-8846-B888-DDE735684C69}" srcOrd="2" destOrd="0" presId="urn:microsoft.com/office/officeart/2005/8/layout/gear1"/>
    <dgm:cxn modelId="{C5B033B9-2648-A04D-BC81-FC2AB85084A3}" type="presOf" srcId="{00CCEB44-6A42-B541-ABC4-59C0B131EB34}" destId="{1FFECFF6-7831-1446-808C-1A4A48CC97B5}" srcOrd="0" destOrd="0" presId="urn:microsoft.com/office/officeart/2005/8/layout/gear1"/>
    <dgm:cxn modelId="{13F9174A-E168-654F-BABE-FA690772ED87}" type="presOf" srcId="{00CCEB44-6A42-B541-ABC4-59C0B131EB34}" destId="{DE0E96FC-3D6D-4A48-92B9-5D5CD9ADA85D}" srcOrd="3" destOrd="0" presId="urn:microsoft.com/office/officeart/2005/8/layout/gear1"/>
    <dgm:cxn modelId="{A7B5DDE7-90C1-A145-BFE7-3F868AF425DD}" type="presOf" srcId="{D22B304A-3BA7-8144-9206-810F5575BD94}" destId="{FDF21279-27F9-5244-B60E-7DFED02D5C17}" srcOrd="1" destOrd="0" presId="urn:microsoft.com/office/officeart/2005/8/layout/gear1"/>
    <dgm:cxn modelId="{C288B7AA-07FB-2844-B2C8-FFFF43093D25}" srcId="{D859F22E-A03D-424D-A645-5ECE357E2EA2}" destId="{00CCEB44-6A42-B541-ABC4-59C0B131EB34}" srcOrd="2" destOrd="0" parTransId="{B093C77F-8925-D84D-A34D-DD655A3AEED2}" sibTransId="{D789A31D-93D7-FC46-BD9E-5A33F82D4E83}"/>
    <dgm:cxn modelId="{CB161654-2194-3847-B803-88EA8B50E0D0}" type="presOf" srcId="{D6615E5D-DB3A-5246-A1A5-C21471435DD0}" destId="{5CCA42D2-82A9-8C46-BBB9-8E4D0797E14B}" srcOrd="0" destOrd="0" presId="urn:microsoft.com/office/officeart/2005/8/layout/gear1"/>
    <dgm:cxn modelId="{07CCFDDC-2FB8-5C48-AFF0-CC55FAF7BAA7}" type="presOf" srcId="{CDCD2D6B-8226-844A-8265-845C58C2C7FE}" destId="{D65EAA5E-C318-5C4C-85EB-011C16571AA0}" srcOrd="0" destOrd="0" presId="urn:microsoft.com/office/officeart/2005/8/layout/gear1"/>
    <dgm:cxn modelId="{08782E0F-A210-DF41-821E-CEF094292EEA}" type="presOf" srcId="{D22B304A-3BA7-8144-9206-810F5575BD94}" destId="{AFD4526C-D4F3-964E-9AD8-121C0CF8CD3B}" srcOrd="0" destOrd="0" presId="urn:microsoft.com/office/officeart/2005/8/layout/gear1"/>
    <dgm:cxn modelId="{A8C0A040-92FD-D44E-BE1B-306D9086C083}" type="presOf" srcId="{CDCD2D6B-8226-844A-8265-845C58C2C7FE}" destId="{1CEC5138-520E-9045-942A-ECE0FCB0F958}" srcOrd="1" destOrd="0" presId="urn:microsoft.com/office/officeart/2005/8/layout/gear1"/>
    <dgm:cxn modelId="{8FF008DB-C064-4F48-B50B-88AC8F57F264}" type="presOf" srcId="{CDCD2D6B-8226-844A-8265-845C58C2C7FE}" destId="{405D0E45-E089-7B4A-BD44-D10E11469A1B}" srcOrd="2" destOrd="0" presId="urn:microsoft.com/office/officeart/2005/8/layout/gear1"/>
    <dgm:cxn modelId="{2E60DCC7-89BB-EF4D-8929-9BAF228EA1B8}" srcId="{D859F22E-A03D-424D-A645-5ECE357E2EA2}" destId="{D22B304A-3BA7-8144-9206-810F5575BD94}" srcOrd="0" destOrd="0" parTransId="{756FCB4D-E8FB-304E-89C7-BE5540EF9BDA}" sibTransId="{ED0A721D-9066-D44C-B312-F635F3825AB8}"/>
    <dgm:cxn modelId="{33D1963E-E34C-7143-81BB-0D18C610BC7A}" type="presOf" srcId="{D789A31D-93D7-FC46-BD9E-5A33F82D4E83}" destId="{72FB1DBF-6241-7941-BA2E-435D7D60F1F0}" srcOrd="0" destOrd="0" presId="urn:microsoft.com/office/officeart/2005/8/layout/gear1"/>
    <dgm:cxn modelId="{9814E055-8BF2-8D4F-BB96-6A1BA5A6D855}" type="presOf" srcId="{ED0A721D-9066-D44C-B312-F635F3825AB8}" destId="{69EBA0BA-E03F-3146-94F7-C7C264C3EEE7}" srcOrd="0" destOrd="0" presId="urn:microsoft.com/office/officeart/2005/8/layout/gear1"/>
    <dgm:cxn modelId="{A6D209E8-82AD-BE40-B567-C05A4A953A0D}" type="presOf" srcId="{D859F22E-A03D-424D-A645-5ECE357E2EA2}" destId="{2BDCD92C-8B0C-CB4D-957F-38E91EE26762}" srcOrd="0" destOrd="0" presId="urn:microsoft.com/office/officeart/2005/8/layout/gear1"/>
    <dgm:cxn modelId="{CB213345-5EDD-844F-B2D9-585BFC9C9211}" srcId="{D859F22E-A03D-424D-A645-5ECE357E2EA2}" destId="{CDCD2D6B-8226-844A-8265-845C58C2C7FE}" srcOrd="1" destOrd="0" parTransId="{A0EB28CA-C2F2-9E44-B750-48BD7243978B}" sibTransId="{D6615E5D-DB3A-5246-A1A5-C21471435DD0}"/>
    <dgm:cxn modelId="{61DE4AE2-DD6D-DB41-A368-E0C9B736B7D1}" type="presOf" srcId="{00CCEB44-6A42-B541-ABC4-59C0B131EB34}" destId="{00F791C3-5B1A-FE47-8D1A-B6F049135786}" srcOrd="1" destOrd="0" presId="urn:microsoft.com/office/officeart/2005/8/layout/gear1"/>
    <dgm:cxn modelId="{E6CE3924-3339-7C4C-9ECA-BA803089CD07}" type="presParOf" srcId="{2BDCD92C-8B0C-CB4D-957F-38E91EE26762}" destId="{AFD4526C-D4F3-964E-9AD8-121C0CF8CD3B}" srcOrd="0" destOrd="0" presId="urn:microsoft.com/office/officeart/2005/8/layout/gear1"/>
    <dgm:cxn modelId="{DA7FEB67-0CCB-2E4A-ABFE-E60ABFD03AC8}" type="presParOf" srcId="{2BDCD92C-8B0C-CB4D-957F-38E91EE26762}" destId="{FDF21279-27F9-5244-B60E-7DFED02D5C17}" srcOrd="1" destOrd="0" presId="urn:microsoft.com/office/officeart/2005/8/layout/gear1"/>
    <dgm:cxn modelId="{19D7FDDE-1F06-284D-B486-A6154A796F34}" type="presParOf" srcId="{2BDCD92C-8B0C-CB4D-957F-38E91EE26762}" destId="{0204B728-FE7E-8846-B888-DDE735684C69}" srcOrd="2" destOrd="0" presId="urn:microsoft.com/office/officeart/2005/8/layout/gear1"/>
    <dgm:cxn modelId="{9AA9069B-FB71-FB41-A42B-013863C945A4}" type="presParOf" srcId="{2BDCD92C-8B0C-CB4D-957F-38E91EE26762}" destId="{D65EAA5E-C318-5C4C-85EB-011C16571AA0}" srcOrd="3" destOrd="0" presId="urn:microsoft.com/office/officeart/2005/8/layout/gear1"/>
    <dgm:cxn modelId="{F62A3F62-8C0E-1A47-A9F2-531C921D4B19}" type="presParOf" srcId="{2BDCD92C-8B0C-CB4D-957F-38E91EE26762}" destId="{1CEC5138-520E-9045-942A-ECE0FCB0F958}" srcOrd="4" destOrd="0" presId="urn:microsoft.com/office/officeart/2005/8/layout/gear1"/>
    <dgm:cxn modelId="{83FBC2BF-CE7A-4E46-A65F-0883F601FB03}" type="presParOf" srcId="{2BDCD92C-8B0C-CB4D-957F-38E91EE26762}" destId="{405D0E45-E089-7B4A-BD44-D10E11469A1B}" srcOrd="5" destOrd="0" presId="urn:microsoft.com/office/officeart/2005/8/layout/gear1"/>
    <dgm:cxn modelId="{260037E7-9F55-BB40-B65D-215E70DBF105}" type="presParOf" srcId="{2BDCD92C-8B0C-CB4D-957F-38E91EE26762}" destId="{1FFECFF6-7831-1446-808C-1A4A48CC97B5}" srcOrd="6" destOrd="0" presId="urn:microsoft.com/office/officeart/2005/8/layout/gear1"/>
    <dgm:cxn modelId="{762F58AA-395C-C84B-B5F8-B7943D2FB6B9}" type="presParOf" srcId="{2BDCD92C-8B0C-CB4D-957F-38E91EE26762}" destId="{00F791C3-5B1A-FE47-8D1A-B6F049135786}" srcOrd="7" destOrd="0" presId="urn:microsoft.com/office/officeart/2005/8/layout/gear1"/>
    <dgm:cxn modelId="{00CFF44C-7747-9D40-8FFD-5B6B6268A117}" type="presParOf" srcId="{2BDCD92C-8B0C-CB4D-957F-38E91EE26762}" destId="{63BC1AB6-C80E-9745-ADD2-E72A9EDE9A78}" srcOrd="8" destOrd="0" presId="urn:microsoft.com/office/officeart/2005/8/layout/gear1"/>
    <dgm:cxn modelId="{3DD79EEB-9121-E24C-957C-4F21FBB778F2}" type="presParOf" srcId="{2BDCD92C-8B0C-CB4D-957F-38E91EE26762}" destId="{DE0E96FC-3D6D-4A48-92B9-5D5CD9ADA85D}" srcOrd="9" destOrd="0" presId="urn:microsoft.com/office/officeart/2005/8/layout/gear1"/>
    <dgm:cxn modelId="{0D172523-F554-1347-A41C-ED289F2A7DBF}" type="presParOf" srcId="{2BDCD92C-8B0C-CB4D-957F-38E91EE26762}" destId="{69EBA0BA-E03F-3146-94F7-C7C264C3EEE7}" srcOrd="10" destOrd="0" presId="urn:microsoft.com/office/officeart/2005/8/layout/gear1"/>
    <dgm:cxn modelId="{2A29E0A6-FD77-B044-B4D2-DAB117B47D80}" type="presParOf" srcId="{2BDCD92C-8B0C-CB4D-957F-38E91EE26762}" destId="{5CCA42D2-82A9-8C46-BBB9-8E4D0797E14B}" srcOrd="11" destOrd="0" presId="urn:microsoft.com/office/officeart/2005/8/layout/gear1"/>
    <dgm:cxn modelId="{3C5FB5A0-F357-AE47-B1C6-6FDC64125CA9}" type="presParOf" srcId="{2BDCD92C-8B0C-CB4D-957F-38E91EE26762}" destId="{72FB1DBF-6241-7941-BA2E-435D7D60F1F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784083-4EBE-DD41-BF33-FA6512406E5B}" type="doc">
      <dgm:prSet loTypeId="urn:microsoft.com/office/officeart/2008/layout/HexagonCluster" loCatId="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001E8E86-0839-5247-8FFC-042E4D109F49}">
      <dgm:prSet phldrT="[Testo]"/>
      <dgm:spPr/>
      <dgm:t>
        <a:bodyPr/>
        <a:lstStyle/>
        <a:p>
          <a:r>
            <a:rPr lang="it-IT" b="1" smtClean="0"/>
            <a:t>Il “Cingolo delle Dimissioni”</a:t>
          </a:r>
          <a:endParaRPr lang="it-IT" b="1" dirty="0"/>
        </a:p>
      </dgm:t>
    </dgm:pt>
    <dgm:pt modelId="{7E489FDB-D841-7F47-A126-C2191522DDE1}" type="parTrans" cxnId="{043CCA4F-AD10-8442-9939-B72B1A1519D6}">
      <dgm:prSet/>
      <dgm:spPr/>
      <dgm:t>
        <a:bodyPr/>
        <a:lstStyle/>
        <a:p>
          <a:endParaRPr lang="it-IT"/>
        </a:p>
      </dgm:t>
    </dgm:pt>
    <dgm:pt modelId="{5B0CD277-2E13-DB49-9BF6-E71FD17CF1B6}" type="sibTrans" cxnId="{043CCA4F-AD10-8442-9939-B72B1A1519D6}">
      <dgm:prSet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53000" r="-53000"/>
          </a:stretch>
        </a:blipFill>
      </dgm:spPr>
      <dgm:t>
        <a:bodyPr/>
        <a:lstStyle/>
        <a:p>
          <a:endParaRPr lang="it-IT"/>
        </a:p>
      </dgm:t>
    </dgm:pt>
    <dgm:pt modelId="{D2D6A49A-C435-574A-88D2-EBABE9521B80}">
      <dgm:prSet phldrT="[Testo]"/>
      <dgm:spPr/>
      <dgm:t>
        <a:bodyPr/>
        <a:lstStyle/>
        <a:p>
          <a:r>
            <a:rPr lang="it-IT" b="1" smtClean="0"/>
            <a:t>Implementazione della funzione di Bed Management soprattutto nelle connessioni</a:t>
          </a:r>
          <a:endParaRPr lang="it-IT" b="1" dirty="0"/>
        </a:p>
      </dgm:t>
    </dgm:pt>
    <dgm:pt modelId="{0F31EDA3-7598-5345-AA8E-22983BD7A3B2}" type="parTrans" cxnId="{EE3BBAA1-07F4-3344-B8BE-278E46F1032F}">
      <dgm:prSet/>
      <dgm:spPr/>
      <dgm:t>
        <a:bodyPr/>
        <a:lstStyle/>
        <a:p>
          <a:endParaRPr lang="it-IT"/>
        </a:p>
      </dgm:t>
    </dgm:pt>
    <dgm:pt modelId="{3F0D274C-5768-EF48-8ED1-C78352C05B46}" type="sibTrans" cxnId="{EE3BBAA1-07F4-3344-B8BE-278E46F1032F}">
      <dgm:prSet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57000" r="-57000"/>
          </a:stretch>
        </a:blipFill>
      </dgm:spPr>
      <dgm:t>
        <a:bodyPr/>
        <a:lstStyle/>
        <a:p>
          <a:endParaRPr lang="it-IT"/>
        </a:p>
      </dgm:t>
    </dgm:pt>
    <dgm:pt modelId="{59D20261-81F3-AD45-AEC6-EEA868DD6033}">
      <dgm:prSet phldrT="[Testo]"/>
      <dgm:spPr/>
      <dgm:t>
        <a:bodyPr/>
        <a:lstStyle/>
        <a:p>
          <a:r>
            <a:rPr lang="it-IT" b="0" smtClean="0"/>
            <a:t>Implementazione della funzione di Case Management </a:t>
          </a:r>
          <a:endParaRPr lang="it-IT" b="0" dirty="0"/>
        </a:p>
      </dgm:t>
    </dgm:pt>
    <dgm:pt modelId="{B747011F-EA00-004C-8317-2206AECEFBEB}" type="parTrans" cxnId="{0D8CEDCE-62AD-3547-8C2C-1EFF1B1DAA3D}">
      <dgm:prSet/>
      <dgm:spPr/>
      <dgm:t>
        <a:bodyPr/>
        <a:lstStyle/>
        <a:p>
          <a:endParaRPr lang="it-IT"/>
        </a:p>
      </dgm:t>
    </dgm:pt>
    <dgm:pt modelId="{6C3C738A-FF9B-8C4C-AD25-1916EDC760AC}" type="sibTrans" cxnId="{0D8CEDCE-62AD-3547-8C2C-1EFF1B1DAA3D}">
      <dgm:prSet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it-IT"/>
        </a:p>
      </dgm:t>
    </dgm:pt>
    <dgm:pt modelId="{D414E4AF-5878-8943-AC44-CB1934E4FFD0}">
      <dgm:prSet phldrT="[Testo]"/>
      <dgm:spPr/>
      <dgm:t>
        <a:bodyPr/>
        <a:lstStyle/>
        <a:p>
          <a:r>
            <a:rPr lang="it-IT" b="1" dirty="0" smtClean="0"/>
            <a:t>Implementazione della cultura della dimissione programmata</a:t>
          </a:r>
          <a:endParaRPr lang="it-IT" b="1" dirty="0"/>
        </a:p>
      </dgm:t>
    </dgm:pt>
    <dgm:pt modelId="{5E051EC9-172F-EA4D-90C6-023A1D887333}" type="parTrans" cxnId="{4651EB9E-3B4D-DB48-BF33-B497CF218F99}">
      <dgm:prSet/>
      <dgm:spPr/>
      <dgm:t>
        <a:bodyPr/>
        <a:lstStyle/>
        <a:p>
          <a:endParaRPr lang="it-IT"/>
        </a:p>
      </dgm:t>
    </dgm:pt>
    <dgm:pt modelId="{C7E3901A-B38B-234C-96A2-3019F514D2D7}" type="sibTrans" cxnId="{4651EB9E-3B4D-DB48-BF33-B497CF218F99}">
      <dgm:prSet/>
      <dgm:spPr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/>
        </a:p>
      </dgm:t>
    </dgm:pt>
    <dgm:pt modelId="{3FE0A343-E8A9-7A4D-BB6F-4EB75B576313}">
      <dgm:prSet phldrT="[Testo]"/>
      <dgm:spPr/>
      <dgm:t>
        <a:bodyPr/>
        <a:lstStyle/>
        <a:p>
          <a:r>
            <a:rPr lang="it-IT" b="1" dirty="0" smtClean="0"/>
            <a:t>Ottimizzazione delle funzioni della CDCA attraverso la condivisione degli obiettivi</a:t>
          </a:r>
          <a:endParaRPr lang="it-IT" b="1" dirty="0"/>
        </a:p>
      </dgm:t>
    </dgm:pt>
    <dgm:pt modelId="{D228F214-7E2D-5646-A50F-AC069C75E400}" type="parTrans" cxnId="{9162492E-33F1-3A4E-918E-E99C5506F757}">
      <dgm:prSet/>
      <dgm:spPr/>
      <dgm:t>
        <a:bodyPr/>
        <a:lstStyle/>
        <a:p>
          <a:endParaRPr lang="it-IT"/>
        </a:p>
      </dgm:t>
    </dgm:pt>
    <dgm:pt modelId="{1DD50841-E578-1C4E-AD5D-773B07DF52B2}" type="sibTrans" cxnId="{9162492E-33F1-3A4E-918E-E99C5506F757}">
      <dgm:prSet/>
      <dgm:spPr>
        <a:blipFill>
          <a:blip xmlns:r="http://schemas.openxmlformats.org/officeDocument/2006/relationships" r:embed="rId5">
            <a:extLst>
              <a:ext uri="{28A0092B-C50C-407E-A947-70E740481C1C}"/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it-IT"/>
        </a:p>
      </dgm:t>
    </dgm:pt>
    <dgm:pt modelId="{BBFD12CA-F41C-A84B-BE84-B2FD377A8AED}" type="pres">
      <dgm:prSet presAssocID="{F5784083-4EBE-DD41-BF33-FA6512406E5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it-IT"/>
        </a:p>
      </dgm:t>
    </dgm:pt>
    <dgm:pt modelId="{B12702ED-092C-9640-BC53-E078C31C57C2}" type="pres">
      <dgm:prSet presAssocID="{001E8E86-0839-5247-8FFC-042E4D109F49}" presName="text1" presStyleCnt="0"/>
      <dgm:spPr/>
    </dgm:pt>
    <dgm:pt modelId="{B5D0196C-2A0E-834E-8816-DAD269F850F0}" type="pres">
      <dgm:prSet presAssocID="{001E8E86-0839-5247-8FFC-042E4D109F49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8D055F-8D6F-8F4D-8FB5-945A66E568A0}" type="pres">
      <dgm:prSet presAssocID="{001E8E86-0839-5247-8FFC-042E4D109F49}" presName="textaccent1" presStyleCnt="0"/>
      <dgm:spPr/>
    </dgm:pt>
    <dgm:pt modelId="{99FEFC8E-EC82-544F-AFB2-1AD72E6D9394}" type="pres">
      <dgm:prSet presAssocID="{001E8E86-0839-5247-8FFC-042E4D109F49}" presName="accentRepeatNode" presStyleLbl="solidAlignAcc1" presStyleIdx="0" presStyleCnt="10"/>
      <dgm:spPr/>
    </dgm:pt>
    <dgm:pt modelId="{A55939AC-61BF-4F45-9293-2612E239211A}" type="pres">
      <dgm:prSet presAssocID="{5B0CD277-2E13-DB49-9BF6-E71FD17CF1B6}" presName="image1" presStyleCnt="0"/>
      <dgm:spPr/>
    </dgm:pt>
    <dgm:pt modelId="{6DD60378-48BD-744B-B9DD-5B3AF377DA1B}" type="pres">
      <dgm:prSet presAssocID="{5B0CD277-2E13-DB49-9BF6-E71FD17CF1B6}" presName="imageRepeatNode" presStyleLbl="alignAcc1" presStyleIdx="0" presStyleCnt="5"/>
      <dgm:spPr/>
      <dgm:t>
        <a:bodyPr/>
        <a:lstStyle/>
        <a:p>
          <a:endParaRPr lang="it-IT"/>
        </a:p>
      </dgm:t>
    </dgm:pt>
    <dgm:pt modelId="{CDFBE9E0-3E4F-CC45-9994-CB9726137F51}" type="pres">
      <dgm:prSet presAssocID="{5B0CD277-2E13-DB49-9BF6-E71FD17CF1B6}" presName="imageaccent1" presStyleCnt="0"/>
      <dgm:spPr/>
    </dgm:pt>
    <dgm:pt modelId="{D57CCD52-CC66-DF4D-B59A-B84817A6FE78}" type="pres">
      <dgm:prSet presAssocID="{5B0CD277-2E13-DB49-9BF6-E71FD17CF1B6}" presName="accentRepeatNode" presStyleLbl="solidAlignAcc1" presStyleIdx="1" presStyleCnt="10"/>
      <dgm:spPr/>
    </dgm:pt>
    <dgm:pt modelId="{127F4B0B-CA22-2942-A619-BC719AF40F75}" type="pres">
      <dgm:prSet presAssocID="{D2D6A49A-C435-574A-88D2-EBABE9521B80}" presName="text2" presStyleCnt="0"/>
      <dgm:spPr/>
    </dgm:pt>
    <dgm:pt modelId="{00B40FAE-522D-CB4C-843E-5BB61DAEB181}" type="pres">
      <dgm:prSet presAssocID="{D2D6A49A-C435-574A-88D2-EBABE9521B80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572479-7C35-5448-A249-DE3E74618AA5}" type="pres">
      <dgm:prSet presAssocID="{D2D6A49A-C435-574A-88D2-EBABE9521B80}" presName="textaccent2" presStyleCnt="0"/>
      <dgm:spPr/>
    </dgm:pt>
    <dgm:pt modelId="{254CBE96-9DBD-4543-9E5F-3FD372423405}" type="pres">
      <dgm:prSet presAssocID="{D2D6A49A-C435-574A-88D2-EBABE9521B80}" presName="accentRepeatNode" presStyleLbl="solidAlignAcc1" presStyleIdx="2" presStyleCnt="10"/>
      <dgm:spPr/>
    </dgm:pt>
    <dgm:pt modelId="{C84DCECA-7C88-344A-A73D-D2D9C46602D8}" type="pres">
      <dgm:prSet presAssocID="{3F0D274C-5768-EF48-8ED1-C78352C05B46}" presName="image2" presStyleCnt="0"/>
      <dgm:spPr/>
    </dgm:pt>
    <dgm:pt modelId="{2C52AF01-462E-CB4E-A576-CC6467BEDA48}" type="pres">
      <dgm:prSet presAssocID="{3F0D274C-5768-EF48-8ED1-C78352C05B46}" presName="imageRepeatNode" presStyleLbl="alignAcc1" presStyleIdx="1" presStyleCnt="5" custLinFactNeighborX="315" custLinFactNeighborY="1387"/>
      <dgm:spPr/>
      <dgm:t>
        <a:bodyPr/>
        <a:lstStyle/>
        <a:p>
          <a:endParaRPr lang="it-IT"/>
        </a:p>
      </dgm:t>
    </dgm:pt>
    <dgm:pt modelId="{F3BB4C86-151F-3C46-A7E0-EF200301DC61}" type="pres">
      <dgm:prSet presAssocID="{3F0D274C-5768-EF48-8ED1-C78352C05B46}" presName="imageaccent2" presStyleCnt="0"/>
      <dgm:spPr/>
    </dgm:pt>
    <dgm:pt modelId="{E3F65CC8-7931-124F-8CC9-01EA4B5DF8E5}" type="pres">
      <dgm:prSet presAssocID="{3F0D274C-5768-EF48-8ED1-C78352C05B46}" presName="accentRepeatNode" presStyleLbl="solidAlignAcc1" presStyleIdx="3" presStyleCnt="10"/>
      <dgm:spPr/>
    </dgm:pt>
    <dgm:pt modelId="{77882F9D-D423-144C-B33B-6F09528BA1CB}" type="pres">
      <dgm:prSet presAssocID="{59D20261-81F3-AD45-AEC6-EEA868DD6033}" presName="text3" presStyleCnt="0"/>
      <dgm:spPr/>
    </dgm:pt>
    <dgm:pt modelId="{599DF6C3-FB65-A24B-AAB8-853A95440DA2}" type="pres">
      <dgm:prSet presAssocID="{59D20261-81F3-AD45-AEC6-EEA868DD6033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37D774-084F-0F44-9289-DF8D606E0C79}" type="pres">
      <dgm:prSet presAssocID="{59D20261-81F3-AD45-AEC6-EEA868DD6033}" presName="textaccent3" presStyleCnt="0"/>
      <dgm:spPr/>
    </dgm:pt>
    <dgm:pt modelId="{B0416F1A-9F2F-B444-8CA6-4AD2E87E5AC6}" type="pres">
      <dgm:prSet presAssocID="{59D20261-81F3-AD45-AEC6-EEA868DD6033}" presName="accentRepeatNode" presStyleLbl="solidAlignAcc1" presStyleIdx="4" presStyleCnt="10"/>
      <dgm:spPr/>
    </dgm:pt>
    <dgm:pt modelId="{CC865FCE-1F3E-5A47-808C-F194C8D78729}" type="pres">
      <dgm:prSet presAssocID="{6C3C738A-FF9B-8C4C-AD25-1916EDC760AC}" presName="image3" presStyleCnt="0"/>
      <dgm:spPr/>
    </dgm:pt>
    <dgm:pt modelId="{F925E445-AC02-9A4E-BCA5-75FBD6939C98}" type="pres">
      <dgm:prSet presAssocID="{6C3C738A-FF9B-8C4C-AD25-1916EDC760AC}" presName="imageRepeatNode" presStyleLbl="alignAcc1" presStyleIdx="2" presStyleCnt="5"/>
      <dgm:spPr/>
      <dgm:t>
        <a:bodyPr/>
        <a:lstStyle/>
        <a:p>
          <a:endParaRPr lang="it-IT"/>
        </a:p>
      </dgm:t>
    </dgm:pt>
    <dgm:pt modelId="{21217BE2-2D5D-D34A-ABD9-6943959CDADF}" type="pres">
      <dgm:prSet presAssocID="{6C3C738A-FF9B-8C4C-AD25-1916EDC760AC}" presName="imageaccent3" presStyleCnt="0"/>
      <dgm:spPr/>
    </dgm:pt>
    <dgm:pt modelId="{EDDD8C72-5CC6-B44F-A235-60CC93655CF1}" type="pres">
      <dgm:prSet presAssocID="{6C3C738A-FF9B-8C4C-AD25-1916EDC760AC}" presName="accentRepeatNode" presStyleLbl="solidAlignAcc1" presStyleIdx="5" presStyleCnt="10"/>
      <dgm:spPr/>
    </dgm:pt>
    <dgm:pt modelId="{28B67143-DDA2-514A-868E-87700D8F5DDE}" type="pres">
      <dgm:prSet presAssocID="{D414E4AF-5878-8943-AC44-CB1934E4FFD0}" presName="text4" presStyleCnt="0"/>
      <dgm:spPr/>
    </dgm:pt>
    <dgm:pt modelId="{1706F8CB-A0CE-DF4A-A321-A5DB872BF46F}" type="pres">
      <dgm:prSet presAssocID="{D414E4AF-5878-8943-AC44-CB1934E4FFD0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BFFCBC-BBAA-EC48-B003-F98F00F820FB}" type="pres">
      <dgm:prSet presAssocID="{D414E4AF-5878-8943-AC44-CB1934E4FFD0}" presName="textaccent4" presStyleCnt="0"/>
      <dgm:spPr/>
    </dgm:pt>
    <dgm:pt modelId="{D523676A-2885-D848-B598-A45F814DEE8B}" type="pres">
      <dgm:prSet presAssocID="{D414E4AF-5878-8943-AC44-CB1934E4FFD0}" presName="accentRepeatNode" presStyleLbl="solidAlignAcc1" presStyleIdx="6" presStyleCnt="10"/>
      <dgm:spPr/>
    </dgm:pt>
    <dgm:pt modelId="{9F8F1149-A8F0-534E-B4F2-15D1B9CF4598}" type="pres">
      <dgm:prSet presAssocID="{C7E3901A-B38B-234C-96A2-3019F514D2D7}" presName="image4" presStyleCnt="0"/>
      <dgm:spPr/>
    </dgm:pt>
    <dgm:pt modelId="{3F2460B5-904C-7241-858C-455C0ACC0612}" type="pres">
      <dgm:prSet presAssocID="{C7E3901A-B38B-234C-96A2-3019F514D2D7}" presName="imageRepeatNode" presStyleLbl="alignAcc1" presStyleIdx="3" presStyleCnt="5"/>
      <dgm:spPr/>
      <dgm:t>
        <a:bodyPr/>
        <a:lstStyle/>
        <a:p>
          <a:endParaRPr lang="it-IT"/>
        </a:p>
      </dgm:t>
    </dgm:pt>
    <dgm:pt modelId="{C788E54D-3167-B449-BB8C-9871A85B6922}" type="pres">
      <dgm:prSet presAssocID="{C7E3901A-B38B-234C-96A2-3019F514D2D7}" presName="imageaccent4" presStyleCnt="0"/>
      <dgm:spPr/>
    </dgm:pt>
    <dgm:pt modelId="{2D5A7212-9754-A241-870C-E8577B2BB435}" type="pres">
      <dgm:prSet presAssocID="{C7E3901A-B38B-234C-96A2-3019F514D2D7}" presName="accentRepeatNode" presStyleLbl="solidAlignAcc1" presStyleIdx="7" presStyleCnt="10"/>
      <dgm:spPr/>
    </dgm:pt>
    <dgm:pt modelId="{0A03FA7B-AA6B-7645-87A8-1920946A2BB4}" type="pres">
      <dgm:prSet presAssocID="{3FE0A343-E8A9-7A4D-BB6F-4EB75B576313}" presName="text5" presStyleCnt="0"/>
      <dgm:spPr/>
    </dgm:pt>
    <dgm:pt modelId="{2805F382-4353-0F43-B483-0D1C5A368F78}" type="pres">
      <dgm:prSet presAssocID="{3FE0A343-E8A9-7A4D-BB6F-4EB75B576313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760F2E-DA66-F541-9850-685960613352}" type="pres">
      <dgm:prSet presAssocID="{3FE0A343-E8A9-7A4D-BB6F-4EB75B576313}" presName="textaccent5" presStyleCnt="0"/>
      <dgm:spPr/>
    </dgm:pt>
    <dgm:pt modelId="{71ADB71E-579B-4746-A975-220D15AEC227}" type="pres">
      <dgm:prSet presAssocID="{3FE0A343-E8A9-7A4D-BB6F-4EB75B576313}" presName="accentRepeatNode" presStyleLbl="solidAlignAcc1" presStyleIdx="8" presStyleCnt="10"/>
      <dgm:spPr/>
    </dgm:pt>
    <dgm:pt modelId="{37846313-FF1C-0B4E-9EDE-7D8FABFE0F4D}" type="pres">
      <dgm:prSet presAssocID="{1DD50841-E578-1C4E-AD5D-773B07DF52B2}" presName="image5" presStyleCnt="0"/>
      <dgm:spPr/>
    </dgm:pt>
    <dgm:pt modelId="{A0F40785-2B7D-4843-B4FC-8B04A8E5ACFE}" type="pres">
      <dgm:prSet presAssocID="{1DD50841-E578-1C4E-AD5D-773B07DF52B2}" presName="imageRepeatNode" presStyleLbl="alignAcc1" presStyleIdx="4" presStyleCnt="5"/>
      <dgm:spPr/>
      <dgm:t>
        <a:bodyPr/>
        <a:lstStyle/>
        <a:p>
          <a:endParaRPr lang="it-IT"/>
        </a:p>
      </dgm:t>
    </dgm:pt>
    <dgm:pt modelId="{6D9B8B5C-999C-6044-A7FC-5679D8F103F9}" type="pres">
      <dgm:prSet presAssocID="{1DD50841-E578-1C4E-AD5D-773B07DF52B2}" presName="imageaccent5" presStyleCnt="0"/>
      <dgm:spPr/>
    </dgm:pt>
    <dgm:pt modelId="{28742F5C-C646-334A-BAED-5B22CDB7D39A}" type="pres">
      <dgm:prSet presAssocID="{1DD50841-E578-1C4E-AD5D-773B07DF52B2}" presName="accentRepeatNode" presStyleLbl="solidAlignAcc1" presStyleIdx="9" presStyleCnt="10"/>
      <dgm:spPr/>
    </dgm:pt>
  </dgm:ptLst>
  <dgm:cxnLst>
    <dgm:cxn modelId="{4651EB9E-3B4D-DB48-BF33-B497CF218F99}" srcId="{F5784083-4EBE-DD41-BF33-FA6512406E5B}" destId="{D414E4AF-5878-8943-AC44-CB1934E4FFD0}" srcOrd="3" destOrd="0" parTransId="{5E051EC9-172F-EA4D-90C6-023A1D887333}" sibTransId="{C7E3901A-B38B-234C-96A2-3019F514D2D7}"/>
    <dgm:cxn modelId="{9CC70B2F-6488-F14D-AB91-BCCEA2641FD7}" type="presOf" srcId="{C7E3901A-B38B-234C-96A2-3019F514D2D7}" destId="{3F2460B5-904C-7241-858C-455C0ACC0612}" srcOrd="0" destOrd="0" presId="urn:microsoft.com/office/officeart/2008/layout/HexagonCluster"/>
    <dgm:cxn modelId="{B038E298-40AF-0A4C-AC0B-03ACB6143F35}" type="presOf" srcId="{5B0CD277-2E13-DB49-9BF6-E71FD17CF1B6}" destId="{6DD60378-48BD-744B-B9DD-5B3AF377DA1B}" srcOrd="0" destOrd="0" presId="urn:microsoft.com/office/officeart/2008/layout/HexagonCluster"/>
    <dgm:cxn modelId="{98B8667F-1A7C-D747-8383-776DBF54293A}" type="presOf" srcId="{3FE0A343-E8A9-7A4D-BB6F-4EB75B576313}" destId="{2805F382-4353-0F43-B483-0D1C5A368F78}" srcOrd="0" destOrd="0" presId="urn:microsoft.com/office/officeart/2008/layout/HexagonCluster"/>
    <dgm:cxn modelId="{DDF9F845-AB3B-B948-8BB6-7BD234B8820A}" type="presOf" srcId="{001E8E86-0839-5247-8FFC-042E4D109F49}" destId="{B5D0196C-2A0E-834E-8816-DAD269F850F0}" srcOrd="0" destOrd="0" presId="urn:microsoft.com/office/officeart/2008/layout/HexagonCluster"/>
    <dgm:cxn modelId="{5C2AFA23-B7FE-3D42-B571-6D9C6580A9F1}" type="presOf" srcId="{1DD50841-E578-1C4E-AD5D-773B07DF52B2}" destId="{A0F40785-2B7D-4843-B4FC-8B04A8E5ACFE}" srcOrd="0" destOrd="0" presId="urn:microsoft.com/office/officeart/2008/layout/HexagonCluster"/>
    <dgm:cxn modelId="{04CCBF58-1C27-E248-868A-6ECF5198BAB1}" type="presOf" srcId="{F5784083-4EBE-DD41-BF33-FA6512406E5B}" destId="{BBFD12CA-F41C-A84B-BE84-B2FD377A8AED}" srcOrd="0" destOrd="0" presId="urn:microsoft.com/office/officeart/2008/layout/HexagonCluster"/>
    <dgm:cxn modelId="{98C5EA99-6350-A942-BA58-E8AFDC520477}" type="presOf" srcId="{59D20261-81F3-AD45-AEC6-EEA868DD6033}" destId="{599DF6C3-FB65-A24B-AAB8-853A95440DA2}" srcOrd="0" destOrd="0" presId="urn:microsoft.com/office/officeart/2008/layout/HexagonCluster"/>
    <dgm:cxn modelId="{0D8CEDCE-62AD-3547-8C2C-1EFF1B1DAA3D}" srcId="{F5784083-4EBE-DD41-BF33-FA6512406E5B}" destId="{59D20261-81F3-AD45-AEC6-EEA868DD6033}" srcOrd="2" destOrd="0" parTransId="{B747011F-EA00-004C-8317-2206AECEFBEB}" sibTransId="{6C3C738A-FF9B-8C4C-AD25-1916EDC760AC}"/>
    <dgm:cxn modelId="{A53DB44A-AE5F-DC4E-A77E-448408D51792}" type="presOf" srcId="{D414E4AF-5878-8943-AC44-CB1934E4FFD0}" destId="{1706F8CB-A0CE-DF4A-A321-A5DB872BF46F}" srcOrd="0" destOrd="0" presId="urn:microsoft.com/office/officeart/2008/layout/HexagonCluster"/>
    <dgm:cxn modelId="{A9EF0B58-85E2-E046-A956-2B2825CB61E9}" type="presOf" srcId="{3F0D274C-5768-EF48-8ED1-C78352C05B46}" destId="{2C52AF01-462E-CB4E-A576-CC6467BEDA48}" srcOrd="0" destOrd="0" presId="urn:microsoft.com/office/officeart/2008/layout/HexagonCluster"/>
    <dgm:cxn modelId="{AEA54CFB-BDF3-4A40-B745-CE0A6F1A3DD5}" type="presOf" srcId="{6C3C738A-FF9B-8C4C-AD25-1916EDC760AC}" destId="{F925E445-AC02-9A4E-BCA5-75FBD6939C98}" srcOrd="0" destOrd="0" presId="urn:microsoft.com/office/officeart/2008/layout/HexagonCluster"/>
    <dgm:cxn modelId="{9162492E-33F1-3A4E-918E-E99C5506F757}" srcId="{F5784083-4EBE-DD41-BF33-FA6512406E5B}" destId="{3FE0A343-E8A9-7A4D-BB6F-4EB75B576313}" srcOrd="4" destOrd="0" parTransId="{D228F214-7E2D-5646-A50F-AC069C75E400}" sibTransId="{1DD50841-E578-1C4E-AD5D-773B07DF52B2}"/>
    <dgm:cxn modelId="{EE3BBAA1-07F4-3344-B8BE-278E46F1032F}" srcId="{F5784083-4EBE-DD41-BF33-FA6512406E5B}" destId="{D2D6A49A-C435-574A-88D2-EBABE9521B80}" srcOrd="1" destOrd="0" parTransId="{0F31EDA3-7598-5345-AA8E-22983BD7A3B2}" sibTransId="{3F0D274C-5768-EF48-8ED1-C78352C05B46}"/>
    <dgm:cxn modelId="{65C7DAEC-5E0F-8C4C-A4E8-116F6DBC6255}" type="presOf" srcId="{D2D6A49A-C435-574A-88D2-EBABE9521B80}" destId="{00B40FAE-522D-CB4C-843E-5BB61DAEB181}" srcOrd="0" destOrd="0" presId="urn:microsoft.com/office/officeart/2008/layout/HexagonCluster"/>
    <dgm:cxn modelId="{043CCA4F-AD10-8442-9939-B72B1A1519D6}" srcId="{F5784083-4EBE-DD41-BF33-FA6512406E5B}" destId="{001E8E86-0839-5247-8FFC-042E4D109F49}" srcOrd="0" destOrd="0" parTransId="{7E489FDB-D841-7F47-A126-C2191522DDE1}" sibTransId="{5B0CD277-2E13-DB49-9BF6-E71FD17CF1B6}"/>
    <dgm:cxn modelId="{BBB66ABF-3294-AE41-916D-369522576FB6}" type="presParOf" srcId="{BBFD12CA-F41C-A84B-BE84-B2FD377A8AED}" destId="{B12702ED-092C-9640-BC53-E078C31C57C2}" srcOrd="0" destOrd="0" presId="urn:microsoft.com/office/officeart/2008/layout/HexagonCluster"/>
    <dgm:cxn modelId="{343B7FAB-A6B2-5640-A4FF-CD0713E57481}" type="presParOf" srcId="{B12702ED-092C-9640-BC53-E078C31C57C2}" destId="{B5D0196C-2A0E-834E-8816-DAD269F850F0}" srcOrd="0" destOrd="0" presId="urn:microsoft.com/office/officeart/2008/layout/HexagonCluster"/>
    <dgm:cxn modelId="{10A8CE8F-7419-F94D-A057-0346B9554FB8}" type="presParOf" srcId="{BBFD12CA-F41C-A84B-BE84-B2FD377A8AED}" destId="{E98D055F-8D6F-8F4D-8FB5-945A66E568A0}" srcOrd="1" destOrd="0" presId="urn:microsoft.com/office/officeart/2008/layout/HexagonCluster"/>
    <dgm:cxn modelId="{5E521640-E3C9-FA42-A63A-E02C2D9D6F07}" type="presParOf" srcId="{E98D055F-8D6F-8F4D-8FB5-945A66E568A0}" destId="{99FEFC8E-EC82-544F-AFB2-1AD72E6D9394}" srcOrd="0" destOrd="0" presId="urn:microsoft.com/office/officeart/2008/layout/HexagonCluster"/>
    <dgm:cxn modelId="{71AD2425-9107-DA45-9FC8-7BB68F83A858}" type="presParOf" srcId="{BBFD12CA-F41C-A84B-BE84-B2FD377A8AED}" destId="{A55939AC-61BF-4F45-9293-2612E239211A}" srcOrd="2" destOrd="0" presId="urn:microsoft.com/office/officeart/2008/layout/HexagonCluster"/>
    <dgm:cxn modelId="{4410F0F6-02D6-4B45-98ED-324C57DC2E2A}" type="presParOf" srcId="{A55939AC-61BF-4F45-9293-2612E239211A}" destId="{6DD60378-48BD-744B-B9DD-5B3AF377DA1B}" srcOrd="0" destOrd="0" presId="urn:microsoft.com/office/officeart/2008/layout/HexagonCluster"/>
    <dgm:cxn modelId="{AD22ADC0-0A08-164D-8CB6-8E9052B4C48B}" type="presParOf" srcId="{BBFD12CA-F41C-A84B-BE84-B2FD377A8AED}" destId="{CDFBE9E0-3E4F-CC45-9994-CB9726137F51}" srcOrd="3" destOrd="0" presId="urn:microsoft.com/office/officeart/2008/layout/HexagonCluster"/>
    <dgm:cxn modelId="{671C9423-4A95-D34C-857B-546DA0FC96BD}" type="presParOf" srcId="{CDFBE9E0-3E4F-CC45-9994-CB9726137F51}" destId="{D57CCD52-CC66-DF4D-B59A-B84817A6FE78}" srcOrd="0" destOrd="0" presId="urn:microsoft.com/office/officeart/2008/layout/HexagonCluster"/>
    <dgm:cxn modelId="{36F9E0A6-1C3B-AB41-BDE2-3D23EE249A5C}" type="presParOf" srcId="{BBFD12CA-F41C-A84B-BE84-B2FD377A8AED}" destId="{127F4B0B-CA22-2942-A619-BC719AF40F75}" srcOrd="4" destOrd="0" presId="urn:microsoft.com/office/officeart/2008/layout/HexagonCluster"/>
    <dgm:cxn modelId="{CE670F02-2324-1248-A878-AC2E9E15BD0E}" type="presParOf" srcId="{127F4B0B-CA22-2942-A619-BC719AF40F75}" destId="{00B40FAE-522D-CB4C-843E-5BB61DAEB181}" srcOrd="0" destOrd="0" presId="urn:microsoft.com/office/officeart/2008/layout/HexagonCluster"/>
    <dgm:cxn modelId="{98B89016-3660-6247-8965-DF0A88A77014}" type="presParOf" srcId="{BBFD12CA-F41C-A84B-BE84-B2FD377A8AED}" destId="{3D572479-7C35-5448-A249-DE3E74618AA5}" srcOrd="5" destOrd="0" presId="urn:microsoft.com/office/officeart/2008/layout/HexagonCluster"/>
    <dgm:cxn modelId="{75AEC035-BF35-0B4B-8724-CFE5346B5B78}" type="presParOf" srcId="{3D572479-7C35-5448-A249-DE3E74618AA5}" destId="{254CBE96-9DBD-4543-9E5F-3FD372423405}" srcOrd="0" destOrd="0" presId="urn:microsoft.com/office/officeart/2008/layout/HexagonCluster"/>
    <dgm:cxn modelId="{7AC0473A-289F-454F-9C33-BABD64273BBB}" type="presParOf" srcId="{BBFD12CA-F41C-A84B-BE84-B2FD377A8AED}" destId="{C84DCECA-7C88-344A-A73D-D2D9C46602D8}" srcOrd="6" destOrd="0" presId="urn:microsoft.com/office/officeart/2008/layout/HexagonCluster"/>
    <dgm:cxn modelId="{F4C7439D-C43E-F44F-9021-F655DA2F7A3C}" type="presParOf" srcId="{C84DCECA-7C88-344A-A73D-D2D9C46602D8}" destId="{2C52AF01-462E-CB4E-A576-CC6467BEDA48}" srcOrd="0" destOrd="0" presId="urn:microsoft.com/office/officeart/2008/layout/HexagonCluster"/>
    <dgm:cxn modelId="{E443521E-BE67-A247-B985-87F695E1C4F6}" type="presParOf" srcId="{BBFD12CA-F41C-A84B-BE84-B2FD377A8AED}" destId="{F3BB4C86-151F-3C46-A7E0-EF200301DC61}" srcOrd="7" destOrd="0" presId="urn:microsoft.com/office/officeart/2008/layout/HexagonCluster"/>
    <dgm:cxn modelId="{52B03342-3387-754E-8499-DE330F271306}" type="presParOf" srcId="{F3BB4C86-151F-3C46-A7E0-EF200301DC61}" destId="{E3F65CC8-7931-124F-8CC9-01EA4B5DF8E5}" srcOrd="0" destOrd="0" presId="urn:microsoft.com/office/officeart/2008/layout/HexagonCluster"/>
    <dgm:cxn modelId="{609819B0-01BD-4640-B186-03B72FC2E976}" type="presParOf" srcId="{BBFD12CA-F41C-A84B-BE84-B2FD377A8AED}" destId="{77882F9D-D423-144C-B33B-6F09528BA1CB}" srcOrd="8" destOrd="0" presId="urn:microsoft.com/office/officeart/2008/layout/HexagonCluster"/>
    <dgm:cxn modelId="{D6EABB44-DEE2-FA41-898A-A6E75C50DAE9}" type="presParOf" srcId="{77882F9D-D423-144C-B33B-6F09528BA1CB}" destId="{599DF6C3-FB65-A24B-AAB8-853A95440DA2}" srcOrd="0" destOrd="0" presId="urn:microsoft.com/office/officeart/2008/layout/HexagonCluster"/>
    <dgm:cxn modelId="{BF4E36BC-2AF0-154C-90AC-E71832A6FB4D}" type="presParOf" srcId="{BBFD12CA-F41C-A84B-BE84-B2FD377A8AED}" destId="{EC37D774-084F-0F44-9289-DF8D606E0C79}" srcOrd="9" destOrd="0" presId="urn:microsoft.com/office/officeart/2008/layout/HexagonCluster"/>
    <dgm:cxn modelId="{106611C8-24E1-EE40-9018-60F834A6DF3C}" type="presParOf" srcId="{EC37D774-084F-0F44-9289-DF8D606E0C79}" destId="{B0416F1A-9F2F-B444-8CA6-4AD2E87E5AC6}" srcOrd="0" destOrd="0" presId="urn:microsoft.com/office/officeart/2008/layout/HexagonCluster"/>
    <dgm:cxn modelId="{FDA5DBFC-1638-974F-9C05-B3460C4EC51E}" type="presParOf" srcId="{BBFD12CA-F41C-A84B-BE84-B2FD377A8AED}" destId="{CC865FCE-1F3E-5A47-808C-F194C8D78729}" srcOrd="10" destOrd="0" presId="urn:microsoft.com/office/officeart/2008/layout/HexagonCluster"/>
    <dgm:cxn modelId="{F5D7E2FA-78E5-B246-A67C-884B9A3FF7BF}" type="presParOf" srcId="{CC865FCE-1F3E-5A47-808C-F194C8D78729}" destId="{F925E445-AC02-9A4E-BCA5-75FBD6939C98}" srcOrd="0" destOrd="0" presId="urn:microsoft.com/office/officeart/2008/layout/HexagonCluster"/>
    <dgm:cxn modelId="{53172E1F-0111-614D-8ED5-5016930A83D7}" type="presParOf" srcId="{BBFD12CA-F41C-A84B-BE84-B2FD377A8AED}" destId="{21217BE2-2D5D-D34A-ABD9-6943959CDADF}" srcOrd="11" destOrd="0" presId="urn:microsoft.com/office/officeart/2008/layout/HexagonCluster"/>
    <dgm:cxn modelId="{6B4981DA-D626-C24E-B246-BDA8BA55D9E4}" type="presParOf" srcId="{21217BE2-2D5D-D34A-ABD9-6943959CDADF}" destId="{EDDD8C72-5CC6-B44F-A235-60CC93655CF1}" srcOrd="0" destOrd="0" presId="urn:microsoft.com/office/officeart/2008/layout/HexagonCluster"/>
    <dgm:cxn modelId="{6D7F41AE-1050-724C-9914-F93C2D8C8D3A}" type="presParOf" srcId="{BBFD12CA-F41C-A84B-BE84-B2FD377A8AED}" destId="{28B67143-DDA2-514A-868E-87700D8F5DDE}" srcOrd="12" destOrd="0" presId="urn:microsoft.com/office/officeart/2008/layout/HexagonCluster"/>
    <dgm:cxn modelId="{88ED128C-9B00-7346-96A0-84B6E82E8CF8}" type="presParOf" srcId="{28B67143-DDA2-514A-868E-87700D8F5DDE}" destId="{1706F8CB-A0CE-DF4A-A321-A5DB872BF46F}" srcOrd="0" destOrd="0" presId="urn:microsoft.com/office/officeart/2008/layout/HexagonCluster"/>
    <dgm:cxn modelId="{09F829EC-704E-3740-A380-B1BD4180097A}" type="presParOf" srcId="{BBFD12CA-F41C-A84B-BE84-B2FD377A8AED}" destId="{87BFFCBC-BBAA-EC48-B003-F98F00F820FB}" srcOrd="13" destOrd="0" presId="urn:microsoft.com/office/officeart/2008/layout/HexagonCluster"/>
    <dgm:cxn modelId="{02F73018-603D-B040-839E-3AA06B96A4D0}" type="presParOf" srcId="{87BFFCBC-BBAA-EC48-B003-F98F00F820FB}" destId="{D523676A-2885-D848-B598-A45F814DEE8B}" srcOrd="0" destOrd="0" presId="urn:microsoft.com/office/officeart/2008/layout/HexagonCluster"/>
    <dgm:cxn modelId="{944841A1-4E05-8F42-B8AF-EF7116F73BFE}" type="presParOf" srcId="{BBFD12CA-F41C-A84B-BE84-B2FD377A8AED}" destId="{9F8F1149-A8F0-534E-B4F2-15D1B9CF4598}" srcOrd="14" destOrd="0" presId="urn:microsoft.com/office/officeart/2008/layout/HexagonCluster"/>
    <dgm:cxn modelId="{978839F0-89BC-2946-828D-02B4C14F3ECD}" type="presParOf" srcId="{9F8F1149-A8F0-534E-B4F2-15D1B9CF4598}" destId="{3F2460B5-904C-7241-858C-455C0ACC0612}" srcOrd="0" destOrd="0" presId="urn:microsoft.com/office/officeart/2008/layout/HexagonCluster"/>
    <dgm:cxn modelId="{78F1D4A0-C73C-CD47-ADDB-CD4FA709B599}" type="presParOf" srcId="{BBFD12CA-F41C-A84B-BE84-B2FD377A8AED}" destId="{C788E54D-3167-B449-BB8C-9871A85B6922}" srcOrd="15" destOrd="0" presId="urn:microsoft.com/office/officeart/2008/layout/HexagonCluster"/>
    <dgm:cxn modelId="{030C1063-3E65-D24E-9963-64DE65195358}" type="presParOf" srcId="{C788E54D-3167-B449-BB8C-9871A85B6922}" destId="{2D5A7212-9754-A241-870C-E8577B2BB435}" srcOrd="0" destOrd="0" presId="urn:microsoft.com/office/officeart/2008/layout/HexagonCluster"/>
    <dgm:cxn modelId="{55F80398-6663-8E46-9BD8-5EEFDC9E5C88}" type="presParOf" srcId="{BBFD12CA-F41C-A84B-BE84-B2FD377A8AED}" destId="{0A03FA7B-AA6B-7645-87A8-1920946A2BB4}" srcOrd="16" destOrd="0" presId="urn:microsoft.com/office/officeart/2008/layout/HexagonCluster"/>
    <dgm:cxn modelId="{20628737-30E6-9749-A948-95104A13B3DC}" type="presParOf" srcId="{0A03FA7B-AA6B-7645-87A8-1920946A2BB4}" destId="{2805F382-4353-0F43-B483-0D1C5A368F78}" srcOrd="0" destOrd="0" presId="urn:microsoft.com/office/officeart/2008/layout/HexagonCluster"/>
    <dgm:cxn modelId="{D5386E53-8FAE-3543-9E4D-85A3C3BF01EB}" type="presParOf" srcId="{BBFD12CA-F41C-A84B-BE84-B2FD377A8AED}" destId="{6F760F2E-DA66-F541-9850-685960613352}" srcOrd="17" destOrd="0" presId="urn:microsoft.com/office/officeart/2008/layout/HexagonCluster"/>
    <dgm:cxn modelId="{DAB86BBA-23D8-EA4C-9A0D-F98801E6F3D1}" type="presParOf" srcId="{6F760F2E-DA66-F541-9850-685960613352}" destId="{71ADB71E-579B-4746-A975-220D15AEC227}" srcOrd="0" destOrd="0" presId="urn:microsoft.com/office/officeart/2008/layout/HexagonCluster"/>
    <dgm:cxn modelId="{D3F4FE92-BDF1-2841-89B6-6EDDD63D6DC4}" type="presParOf" srcId="{BBFD12CA-F41C-A84B-BE84-B2FD377A8AED}" destId="{37846313-FF1C-0B4E-9EDE-7D8FABFE0F4D}" srcOrd="18" destOrd="0" presId="urn:microsoft.com/office/officeart/2008/layout/HexagonCluster"/>
    <dgm:cxn modelId="{930B0E1E-DF17-1A48-9E4C-822A50D42640}" type="presParOf" srcId="{37846313-FF1C-0B4E-9EDE-7D8FABFE0F4D}" destId="{A0F40785-2B7D-4843-B4FC-8B04A8E5ACFE}" srcOrd="0" destOrd="0" presId="urn:microsoft.com/office/officeart/2008/layout/HexagonCluster"/>
    <dgm:cxn modelId="{31F57B13-EA85-0F4E-BF58-F06796BCDBA6}" type="presParOf" srcId="{BBFD12CA-F41C-A84B-BE84-B2FD377A8AED}" destId="{6D9B8B5C-999C-6044-A7FC-5679D8F103F9}" srcOrd="19" destOrd="0" presId="urn:microsoft.com/office/officeart/2008/layout/HexagonCluster"/>
    <dgm:cxn modelId="{035F9301-06AD-124B-92AB-5188B0E6DD23}" type="presParOf" srcId="{6D9B8B5C-999C-6044-A7FC-5679D8F103F9}" destId="{28742F5C-C646-334A-BAED-5B22CDB7D39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14F33F-4DCA-9348-9254-1EEFC8BF50DA}" type="doc">
      <dgm:prSet loTypeId="urn:microsoft.com/office/officeart/2005/8/layout/chevro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23CF19B-FAD4-3E4E-A4CC-7E88E50C569C}">
      <dgm:prSet phldrT="[Testo]"/>
      <dgm:spPr/>
      <dgm:t>
        <a:bodyPr/>
        <a:lstStyle/>
        <a:p>
          <a:endParaRPr lang="it-IT" dirty="0"/>
        </a:p>
      </dgm:t>
    </dgm:pt>
    <dgm:pt modelId="{3BC98FF3-EDEC-BE44-9252-74D141A9BEA4}" type="parTrans" cxnId="{2A5C4110-A580-1B41-941C-357CDEF05F57}">
      <dgm:prSet/>
      <dgm:spPr/>
      <dgm:t>
        <a:bodyPr/>
        <a:lstStyle/>
        <a:p>
          <a:endParaRPr lang="it-IT"/>
        </a:p>
      </dgm:t>
    </dgm:pt>
    <dgm:pt modelId="{05716990-56D1-524B-B4A7-A84F1A698645}" type="sibTrans" cxnId="{2A5C4110-A580-1B41-941C-357CDEF05F57}">
      <dgm:prSet/>
      <dgm:spPr/>
      <dgm:t>
        <a:bodyPr/>
        <a:lstStyle/>
        <a:p>
          <a:endParaRPr lang="it-IT"/>
        </a:p>
      </dgm:t>
    </dgm:pt>
    <dgm:pt modelId="{F4252240-8E76-7043-B92C-241FA21CFBFC}">
      <dgm:prSet phldrT="[Testo]"/>
      <dgm:spPr/>
      <dgm:t>
        <a:bodyPr/>
        <a:lstStyle/>
        <a:p>
          <a:r>
            <a:rPr lang="it-IT" dirty="0" smtClean="0"/>
            <a:t>STRUTTURAZIONE FUNZIONE DI CASE MANAGEMENT</a:t>
          </a:r>
          <a:endParaRPr lang="it-IT" dirty="0"/>
        </a:p>
      </dgm:t>
    </dgm:pt>
    <dgm:pt modelId="{34937DB0-B021-194D-ABF9-4FF63CFCA86C}" type="parTrans" cxnId="{FDECE3F6-6F1C-524B-8F8D-CFB169CC85A3}">
      <dgm:prSet/>
      <dgm:spPr/>
      <dgm:t>
        <a:bodyPr/>
        <a:lstStyle/>
        <a:p>
          <a:endParaRPr lang="it-IT"/>
        </a:p>
      </dgm:t>
    </dgm:pt>
    <dgm:pt modelId="{B3D78A87-BEF5-F842-93CC-598D907DC5C7}" type="sibTrans" cxnId="{FDECE3F6-6F1C-524B-8F8D-CFB169CC85A3}">
      <dgm:prSet/>
      <dgm:spPr/>
      <dgm:t>
        <a:bodyPr/>
        <a:lstStyle/>
        <a:p>
          <a:endParaRPr lang="it-IT"/>
        </a:p>
      </dgm:t>
    </dgm:pt>
    <dgm:pt modelId="{C46F733A-6040-4F4E-8245-FDF8EA10EF50}">
      <dgm:prSet phldrT="[Testo]"/>
      <dgm:spPr/>
      <dgm:t>
        <a:bodyPr/>
        <a:lstStyle/>
        <a:p>
          <a:endParaRPr lang="it-IT" dirty="0"/>
        </a:p>
      </dgm:t>
    </dgm:pt>
    <dgm:pt modelId="{9C14AA3F-D8DA-9548-A7E8-E87F9F56CE42}" type="parTrans" cxnId="{17E1859D-9614-4F4C-84A5-6560E5EF0423}">
      <dgm:prSet/>
      <dgm:spPr/>
      <dgm:t>
        <a:bodyPr/>
        <a:lstStyle/>
        <a:p>
          <a:endParaRPr lang="it-IT"/>
        </a:p>
      </dgm:t>
    </dgm:pt>
    <dgm:pt modelId="{600272C1-7D21-2347-A05A-174A883B30E0}" type="sibTrans" cxnId="{17E1859D-9614-4F4C-84A5-6560E5EF0423}">
      <dgm:prSet/>
      <dgm:spPr/>
      <dgm:t>
        <a:bodyPr/>
        <a:lstStyle/>
        <a:p>
          <a:endParaRPr lang="it-IT"/>
        </a:p>
      </dgm:t>
    </dgm:pt>
    <dgm:pt modelId="{9A564F7C-0413-1246-9B69-8BD0BF6B85AE}">
      <dgm:prSet phldrT="[Testo]"/>
      <dgm:spPr/>
      <dgm:t>
        <a:bodyPr/>
        <a:lstStyle/>
        <a:p>
          <a:r>
            <a:rPr lang="it-IT" dirty="0" smtClean="0"/>
            <a:t>OTTIMIZZAZIONE DELLE CONNESSIONI CON LA CDCA</a:t>
          </a:r>
          <a:endParaRPr lang="it-IT" dirty="0"/>
        </a:p>
      </dgm:t>
    </dgm:pt>
    <dgm:pt modelId="{15F05A2B-11F3-3D49-9AA3-CD20F07C3A6C}" type="parTrans" cxnId="{BE94EDB0-568A-3646-96E5-590B0DDD8686}">
      <dgm:prSet/>
      <dgm:spPr/>
      <dgm:t>
        <a:bodyPr/>
        <a:lstStyle/>
        <a:p>
          <a:endParaRPr lang="it-IT"/>
        </a:p>
      </dgm:t>
    </dgm:pt>
    <dgm:pt modelId="{B3A61CB5-20A4-7349-910D-0529E74E853C}" type="sibTrans" cxnId="{BE94EDB0-568A-3646-96E5-590B0DDD8686}">
      <dgm:prSet/>
      <dgm:spPr/>
      <dgm:t>
        <a:bodyPr/>
        <a:lstStyle/>
        <a:p>
          <a:endParaRPr lang="it-IT"/>
        </a:p>
      </dgm:t>
    </dgm:pt>
    <dgm:pt modelId="{75B09190-394D-0141-832B-139927233D38}">
      <dgm:prSet phldrT="[Testo]"/>
      <dgm:spPr/>
      <dgm:t>
        <a:bodyPr/>
        <a:lstStyle/>
        <a:p>
          <a:endParaRPr lang="it-IT" dirty="0"/>
        </a:p>
      </dgm:t>
    </dgm:pt>
    <dgm:pt modelId="{AACE8487-C05E-9942-A0FC-6C61654E74E9}" type="parTrans" cxnId="{3A0C1D70-9AA0-EB4E-A3E6-2FDF170C3193}">
      <dgm:prSet/>
      <dgm:spPr/>
      <dgm:t>
        <a:bodyPr/>
        <a:lstStyle/>
        <a:p>
          <a:endParaRPr lang="it-IT"/>
        </a:p>
      </dgm:t>
    </dgm:pt>
    <dgm:pt modelId="{C871508F-4894-DB4A-891D-9BB620ED091F}" type="sibTrans" cxnId="{3A0C1D70-9AA0-EB4E-A3E6-2FDF170C3193}">
      <dgm:prSet/>
      <dgm:spPr/>
      <dgm:t>
        <a:bodyPr/>
        <a:lstStyle/>
        <a:p>
          <a:endParaRPr lang="it-IT"/>
        </a:p>
      </dgm:t>
    </dgm:pt>
    <dgm:pt modelId="{9C063B8E-4027-9F46-AF51-DD1AC7C87281}">
      <dgm:prSet phldrT="[Testo]"/>
      <dgm:spPr/>
      <dgm:t>
        <a:bodyPr/>
        <a:lstStyle/>
        <a:p>
          <a:r>
            <a:rPr lang="it-IT" dirty="0" smtClean="0"/>
            <a:t>STRUTTURAZIONE SISTEMATICA DI MOMENTI ISTITUZIONALI TRA IL GRUPPO OPERATIVO E DI COORDINAMENTO</a:t>
          </a:r>
          <a:endParaRPr lang="it-IT" dirty="0"/>
        </a:p>
      </dgm:t>
    </dgm:pt>
    <dgm:pt modelId="{3A348A0D-8927-D643-9982-5070873B0D8D}" type="parTrans" cxnId="{6A4F2FE6-57B6-0C45-B708-35694AD32499}">
      <dgm:prSet/>
      <dgm:spPr/>
      <dgm:t>
        <a:bodyPr/>
        <a:lstStyle/>
        <a:p>
          <a:endParaRPr lang="it-IT"/>
        </a:p>
      </dgm:t>
    </dgm:pt>
    <dgm:pt modelId="{9CE34840-B124-6D43-AF44-46B5C474118F}" type="sibTrans" cxnId="{6A4F2FE6-57B6-0C45-B708-35694AD32499}">
      <dgm:prSet/>
      <dgm:spPr/>
      <dgm:t>
        <a:bodyPr/>
        <a:lstStyle/>
        <a:p>
          <a:endParaRPr lang="it-IT"/>
        </a:p>
      </dgm:t>
    </dgm:pt>
    <dgm:pt modelId="{B3337B3F-8BBE-B949-B8BE-0E2CBFDDFDB1}" type="pres">
      <dgm:prSet presAssocID="{AA14F33F-4DCA-9348-9254-1EEFC8BF50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BE95404-C281-E846-B8D3-0BD94C91F8EF}" type="pres">
      <dgm:prSet presAssocID="{B23CF19B-FAD4-3E4E-A4CC-7E88E50C569C}" presName="composite" presStyleCnt="0"/>
      <dgm:spPr/>
    </dgm:pt>
    <dgm:pt modelId="{10FE9B62-4F92-DA43-B223-6BF6063BB4DD}" type="pres">
      <dgm:prSet presAssocID="{B23CF19B-FAD4-3E4E-A4CC-7E88E50C569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00844B-3083-734E-8320-0EC06647D269}" type="pres">
      <dgm:prSet presAssocID="{B23CF19B-FAD4-3E4E-A4CC-7E88E50C569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CC2C5E-6A83-D841-ADBE-543CA09CF41F}" type="pres">
      <dgm:prSet presAssocID="{05716990-56D1-524B-B4A7-A84F1A698645}" presName="sp" presStyleCnt="0"/>
      <dgm:spPr/>
    </dgm:pt>
    <dgm:pt modelId="{A857EE57-17F4-3B4F-A105-2688370B6F6B}" type="pres">
      <dgm:prSet presAssocID="{C46F733A-6040-4F4E-8245-FDF8EA10EF50}" presName="composite" presStyleCnt="0"/>
      <dgm:spPr/>
    </dgm:pt>
    <dgm:pt modelId="{41B73BFA-CF6E-5442-956F-E7DC5C65E71A}" type="pres">
      <dgm:prSet presAssocID="{C46F733A-6040-4F4E-8245-FDF8EA10EF5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B2ED49-56BB-9F44-8015-B65A32348E4E}" type="pres">
      <dgm:prSet presAssocID="{C46F733A-6040-4F4E-8245-FDF8EA10EF5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ACB360-728D-1746-AF18-AD5C1C5D7C0C}" type="pres">
      <dgm:prSet presAssocID="{600272C1-7D21-2347-A05A-174A883B30E0}" presName="sp" presStyleCnt="0"/>
      <dgm:spPr/>
    </dgm:pt>
    <dgm:pt modelId="{36C1C446-CC09-084D-9913-C0009ADFFACB}" type="pres">
      <dgm:prSet presAssocID="{75B09190-394D-0141-832B-139927233D38}" presName="composite" presStyleCnt="0"/>
      <dgm:spPr/>
    </dgm:pt>
    <dgm:pt modelId="{433EC5C5-AA20-EE47-8D62-115F0DB38DD5}" type="pres">
      <dgm:prSet presAssocID="{75B09190-394D-0141-832B-139927233D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242521-63FD-3F4A-9AD0-1BD0DA094C85}" type="pres">
      <dgm:prSet presAssocID="{75B09190-394D-0141-832B-139927233D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AC69203-29E4-B749-BA38-4BC33ADCE614}" type="presOf" srcId="{F4252240-8E76-7043-B92C-241FA21CFBFC}" destId="{0400844B-3083-734E-8320-0EC06647D269}" srcOrd="0" destOrd="0" presId="urn:microsoft.com/office/officeart/2005/8/layout/chevron2"/>
    <dgm:cxn modelId="{846EBE65-E744-024E-ADEA-A9BFD289A025}" type="presOf" srcId="{C46F733A-6040-4F4E-8245-FDF8EA10EF50}" destId="{41B73BFA-CF6E-5442-956F-E7DC5C65E71A}" srcOrd="0" destOrd="0" presId="urn:microsoft.com/office/officeart/2005/8/layout/chevron2"/>
    <dgm:cxn modelId="{17E1859D-9614-4F4C-84A5-6560E5EF0423}" srcId="{AA14F33F-4DCA-9348-9254-1EEFC8BF50DA}" destId="{C46F733A-6040-4F4E-8245-FDF8EA10EF50}" srcOrd="1" destOrd="0" parTransId="{9C14AA3F-D8DA-9548-A7E8-E87F9F56CE42}" sibTransId="{600272C1-7D21-2347-A05A-174A883B30E0}"/>
    <dgm:cxn modelId="{4326F94B-0498-5941-AC79-E3F61BB1C06E}" type="presOf" srcId="{B23CF19B-FAD4-3E4E-A4CC-7E88E50C569C}" destId="{10FE9B62-4F92-DA43-B223-6BF6063BB4DD}" srcOrd="0" destOrd="0" presId="urn:microsoft.com/office/officeart/2005/8/layout/chevron2"/>
    <dgm:cxn modelId="{719063F1-B6F9-DB42-9C59-DC718DCBEE15}" type="presOf" srcId="{9A564F7C-0413-1246-9B69-8BD0BF6B85AE}" destId="{73B2ED49-56BB-9F44-8015-B65A32348E4E}" srcOrd="0" destOrd="0" presId="urn:microsoft.com/office/officeart/2005/8/layout/chevron2"/>
    <dgm:cxn modelId="{3A0C1D70-9AA0-EB4E-A3E6-2FDF170C3193}" srcId="{AA14F33F-4DCA-9348-9254-1EEFC8BF50DA}" destId="{75B09190-394D-0141-832B-139927233D38}" srcOrd="2" destOrd="0" parTransId="{AACE8487-C05E-9942-A0FC-6C61654E74E9}" sibTransId="{C871508F-4894-DB4A-891D-9BB620ED091F}"/>
    <dgm:cxn modelId="{2A5C4110-A580-1B41-941C-357CDEF05F57}" srcId="{AA14F33F-4DCA-9348-9254-1EEFC8BF50DA}" destId="{B23CF19B-FAD4-3E4E-A4CC-7E88E50C569C}" srcOrd="0" destOrd="0" parTransId="{3BC98FF3-EDEC-BE44-9252-74D141A9BEA4}" sibTransId="{05716990-56D1-524B-B4A7-A84F1A698645}"/>
    <dgm:cxn modelId="{6A4F2FE6-57B6-0C45-B708-35694AD32499}" srcId="{75B09190-394D-0141-832B-139927233D38}" destId="{9C063B8E-4027-9F46-AF51-DD1AC7C87281}" srcOrd="0" destOrd="0" parTransId="{3A348A0D-8927-D643-9982-5070873B0D8D}" sibTransId="{9CE34840-B124-6D43-AF44-46B5C474118F}"/>
    <dgm:cxn modelId="{BE94EDB0-568A-3646-96E5-590B0DDD8686}" srcId="{C46F733A-6040-4F4E-8245-FDF8EA10EF50}" destId="{9A564F7C-0413-1246-9B69-8BD0BF6B85AE}" srcOrd="0" destOrd="0" parTransId="{15F05A2B-11F3-3D49-9AA3-CD20F07C3A6C}" sibTransId="{B3A61CB5-20A4-7349-910D-0529E74E853C}"/>
    <dgm:cxn modelId="{1F14A8EF-F49E-5D49-B684-AC6BF222425B}" type="presOf" srcId="{75B09190-394D-0141-832B-139927233D38}" destId="{433EC5C5-AA20-EE47-8D62-115F0DB38DD5}" srcOrd="0" destOrd="0" presId="urn:microsoft.com/office/officeart/2005/8/layout/chevron2"/>
    <dgm:cxn modelId="{50A6947C-E5AC-5442-BAA6-E236248EF014}" type="presOf" srcId="{9C063B8E-4027-9F46-AF51-DD1AC7C87281}" destId="{34242521-63FD-3F4A-9AD0-1BD0DA094C85}" srcOrd="0" destOrd="0" presId="urn:microsoft.com/office/officeart/2005/8/layout/chevron2"/>
    <dgm:cxn modelId="{FDECE3F6-6F1C-524B-8F8D-CFB169CC85A3}" srcId="{B23CF19B-FAD4-3E4E-A4CC-7E88E50C569C}" destId="{F4252240-8E76-7043-B92C-241FA21CFBFC}" srcOrd="0" destOrd="0" parTransId="{34937DB0-B021-194D-ABF9-4FF63CFCA86C}" sibTransId="{B3D78A87-BEF5-F842-93CC-598D907DC5C7}"/>
    <dgm:cxn modelId="{9A00E859-2C28-2944-9DB8-6A1F86A1CD33}" type="presOf" srcId="{AA14F33F-4DCA-9348-9254-1EEFC8BF50DA}" destId="{B3337B3F-8BBE-B949-B8BE-0E2CBFDDFDB1}" srcOrd="0" destOrd="0" presId="urn:microsoft.com/office/officeart/2005/8/layout/chevron2"/>
    <dgm:cxn modelId="{2E31B7D2-DD33-DB48-ACC8-214725B840B7}" type="presParOf" srcId="{B3337B3F-8BBE-B949-B8BE-0E2CBFDDFDB1}" destId="{9BE95404-C281-E846-B8D3-0BD94C91F8EF}" srcOrd="0" destOrd="0" presId="urn:microsoft.com/office/officeart/2005/8/layout/chevron2"/>
    <dgm:cxn modelId="{D8FA9FF2-6C35-7F48-BDFF-CE0B3AF1B211}" type="presParOf" srcId="{9BE95404-C281-E846-B8D3-0BD94C91F8EF}" destId="{10FE9B62-4F92-DA43-B223-6BF6063BB4DD}" srcOrd="0" destOrd="0" presId="urn:microsoft.com/office/officeart/2005/8/layout/chevron2"/>
    <dgm:cxn modelId="{3C66A4BD-6521-E140-BA24-D96ADD53E26C}" type="presParOf" srcId="{9BE95404-C281-E846-B8D3-0BD94C91F8EF}" destId="{0400844B-3083-734E-8320-0EC06647D269}" srcOrd="1" destOrd="0" presId="urn:microsoft.com/office/officeart/2005/8/layout/chevron2"/>
    <dgm:cxn modelId="{03DBC1FF-0BA6-9547-93AA-B8B292B225C3}" type="presParOf" srcId="{B3337B3F-8BBE-B949-B8BE-0E2CBFDDFDB1}" destId="{3ACC2C5E-6A83-D841-ADBE-543CA09CF41F}" srcOrd="1" destOrd="0" presId="urn:microsoft.com/office/officeart/2005/8/layout/chevron2"/>
    <dgm:cxn modelId="{262013B8-C693-4248-81D3-CDF3E859B004}" type="presParOf" srcId="{B3337B3F-8BBE-B949-B8BE-0E2CBFDDFDB1}" destId="{A857EE57-17F4-3B4F-A105-2688370B6F6B}" srcOrd="2" destOrd="0" presId="urn:microsoft.com/office/officeart/2005/8/layout/chevron2"/>
    <dgm:cxn modelId="{E0D357AF-4B47-E846-BB4D-0009071CD1DA}" type="presParOf" srcId="{A857EE57-17F4-3B4F-A105-2688370B6F6B}" destId="{41B73BFA-CF6E-5442-956F-E7DC5C65E71A}" srcOrd="0" destOrd="0" presId="urn:microsoft.com/office/officeart/2005/8/layout/chevron2"/>
    <dgm:cxn modelId="{AC4FBA10-7743-6940-A593-91B8F7851DAC}" type="presParOf" srcId="{A857EE57-17F4-3B4F-A105-2688370B6F6B}" destId="{73B2ED49-56BB-9F44-8015-B65A32348E4E}" srcOrd="1" destOrd="0" presId="urn:microsoft.com/office/officeart/2005/8/layout/chevron2"/>
    <dgm:cxn modelId="{B9CD23C7-9E96-6E47-B096-8C84B763B2A5}" type="presParOf" srcId="{B3337B3F-8BBE-B949-B8BE-0E2CBFDDFDB1}" destId="{91ACB360-728D-1746-AF18-AD5C1C5D7C0C}" srcOrd="3" destOrd="0" presId="urn:microsoft.com/office/officeart/2005/8/layout/chevron2"/>
    <dgm:cxn modelId="{EFBBA4D8-C98D-8849-9F8B-51FF8E4C54DE}" type="presParOf" srcId="{B3337B3F-8BBE-B949-B8BE-0E2CBFDDFDB1}" destId="{36C1C446-CC09-084D-9913-C0009ADFFACB}" srcOrd="4" destOrd="0" presId="urn:microsoft.com/office/officeart/2005/8/layout/chevron2"/>
    <dgm:cxn modelId="{DA2946A0-13C4-6843-A5D8-749927EF81A7}" type="presParOf" srcId="{36C1C446-CC09-084D-9913-C0009ADFFACB}" destId="{433EC5C5-AA20-EE47-8D62-115F0DB38DD5}" srcOrd="0" destOrd="0" presId="urn:microsoft.com/office/officeart/2005/8/layout/chevron2"/>
    <dgm:cxn modelId="{6578868F-8B79-E541-A461-FDC6600D1405}" type="presParOf" srcId="{36C1C446-CC09-084D-9913-C0009ADFFACB}" destId="{34242521-63FD-3F4A-9AD0-1BD0DA094C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B580E9-8A7D-2D46-A921-9F45426E5259}" type="doc">
      <dgm:prSet loTypeId="urn:microsoft.com/office/officeart/2005/8/layout/chevron2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7C0B85DD-1C2D-D54B-A2F0-8C1685FD3881}">
      <dgm:prSet phldrT="[Testo]"/>
      <dgm:spPr/>
      <dgm:t>
        <a:bodyPr/>
        <a:lstStyle/>
        <a:p>
          <a:endParaRPr lang="it-IT" dirty="0"/>
        </a:p>
      </dgm:t>
    </dgm:pt>
    <dgm:pt modelId="{8DCFB753-623A-6447-B0AC-D55CC956CF64}" type="parTrans" cxnId="{845136F7-43FC-F247-83E4-548D52F3F912}">
      <dgm:prSet/>
      <dgm:spPr/>
      <dgm:t>
        <a:bodyPr/>
        <a:lstStyle/>
        <a:p>
          <a:endParaRPr lang="it-IT"/>
        </a:p>
      </dgm:t>
    </dgm:pt>
    <dgm:pt modelId="{5CE2D7B8-C343-9240-9B59-05C1BAD9D9A3}" type="sibTrans" cxnId="{845136F7-43FC-F247-83E4-548D52F3F912}">
      <dgm:prSet/>
      <dgm:spPr/>
      <dgm:t>
        <a:bodyPr/>
        <a:lstStyle/>
        <a:p>
          <a:endParaRPr lang="it-IT"/>
        </a:p>
      </dgm:t>
    </dgm:pt>
    <dgm:pt modelId="{D57A86D6-BA87-FE47-AC30-2BD0019FE551}">
      <dgm:prSet phldrT="[Testo]"/>
      <dgm:spPr/>
      <dgm:t>
        <a:bodyPr/>
        <a:lstStyle/>
        <a:p>
          <a:r>
            <a:rPr lang="it-IT" dirty="0" smtClean="0"/>
            <a:t>IMPLEMENTAZIONE DELLA CULTURA DELLA PIANIFICAZIONE ALLA DIMISSIONE </a:t>
          </a:r>
          <a:endParaRPr lang="it-IT" dirty="0"/>
        </a:p>
      </dgm:t>
    </dgm:pt>
    <dgm:pt modelId="{BC2EC05F-8A3A-9342-86F1-9FE907D8CA70}" type="parTrans" cxnId="{E71F348E-E992-B649-9038-D846FCDBA5DC}">
      <dgm:prSet/>
      <dgm:spPr/>
      <dgm:t>
        <a:bodyPr/>
        <a:lstStyle/>
        <a:p>
          <a:endParaRPr lang="it-IT"/>
        </a:p>
      </dgm:t>
    </dgm:pt>
    <dgm:pt modelId="{C44D9C00-3688-7A4C-9E87-97DCEFFF009E}" type="sibTrans" cxnId="{E71F348E-E992-B649-9038-D846FCDBA5DC}">
      <dgm:prSet/>
      <dgm:spPr/>
      <dgm:t>
        <a:bodyPr/>
        <a:lstStyle/>
        <a:p>
          <a:endParaRPr lang="it-IT"/>
        </a:p>
      </dgm:t>
    </dgm:pt>
    <dgm:pt modelId="{7E6E31A1-B165-A44E-B21A-9C3151D30387}">
      <dgm:prSet phldrT="[Testo]"/>
      <dgm:spPr/>
      <dgm:t>
        <a:bodyPr/>
        <a:lstStyle/>
        <a:p>
          <a:endParaRPr lang="it-IT" dirty="0"/>
        </a:p>
      </dgm:t>
    </dgm:pt>
    <dgm:pt modelId="{0D6AFE70-5301-A944-9704-0551F3D8D869}" type="parTrans" cxnId="{42704998-3203-9443-8CD4-F2CCCD9566F2}">
      <dgm:prSet/>
      <dgm:spPr/>
      <dgm:t>
        <a:bodyPr/>
        <a:lstStyle/>
        <a:p>
          <a:endParaRPr lang="it-IT"/>
        </a:p>
      </dgm:t>
    </dgm:pt>
    <dgm:pt modelId="{362ED7FC-7769-5249-90F2-861D9B4A62E0}" type="sibTrans" cxnId="{42704998-3203-9443-8CD4-F2CCCD9566F2}">
      <dgm:prSet/>
      <dgm:spPr/>
      <dgm:t>
        <a:bodyPr/>
        <a:lstStyle/>
        <a:p>
          <a:endParaRPr lang="it-IT"/>
        </a:p>
      </dgm:t>
    </dgm:pt>
    <dgm:pt modelId="{61BD53D8-C7F9-AF47-86B1-A88CB4635636}">
      <dgm:prSet phldrT="[Testo]"/>
      <dgm:spPr/>
      <dgm:t>
        <a:bodyPr/>
        <a:lstStyle/>
        <a:p>
          <a:r>
            <a:rPr lang="it-IT" dirty="0" smtClean="0"/>
            <a:t>CONDIVISIONE OBIETTIVI DI GESTIONE INTERAZIENDALE DEL FLUSSO DEI PAZIENTI CON LA CDCA </a:t>
          </a:r>
          <a:endParaRPr lang="it-IT" dirty="0"/>
        </a:p>
      </dgm:t>
    </dgm:pt>
    <dgm:pt modelId="{E9932FA0-7D0F-6249-B41F-13D3454CCCDD}" type="parTrans" cxnId="{B926FC8B-D44C-6F44-AB4F-A952EC6AC492}">
      <dgm:prSet/>
      <dgm:spPr/>
      <dgm:t>
        <a:bodyPr/>
        <a:lstStyle/>
        <a:p>
          <a:endParaRPr lang="it-IT"/>
        </a:p>
      </dgm:t>
    </dgm:pt>
    <dgm:pt modelId="{D181788E-7D1A-8144-9953-37F489D0E1C6}" type="sibTrans" cxnId="{B926FC8B-D44C-6F44-AB4F-A952EC6AC492}">
      <dgm:prSet/>
      <dgm:spPr/>
      <dgm:t>
        <a:bodyPr/>
        <a:lstStyle/>
        <a:p>
          <a:endParaRPr lang="it-IT"/>
        </a:p>
      </dgm:t>
    </dgm:pt>
    <dgm:pt modelId="{A0AA2EFE-45BC-2E41-8F9A-BD6EBE5C2181}">
      <dgm:prSet phldrT="[Testo]"/>
      <dgm:spPr/>
      <dgm:t>
        <a:bodyPr/>
        <a:lstStyle/>
        <a:p>
          <a:endParaRPr lang="it-IT" dirty="0"/>
        </a:p>
      </dgm:t>
    </dgm:pt>
    <dgm:pt modelId="{D40AEA6D-B331-D640-BB48-950D2AFE805A}" type="parTrans" cxnId="{BD360770-4A5F-6944-8E74-73C53351CEAA}">
      <dgm:prSet/>
      <dgm:spPr/>
      <dgm:t>
        <a:bodyPr/>
        <a:lstStyle/>
        <a:p>
          <a:endParaRPr lang="it-IT"/>
        </a:p>
      </dgm:t>
    </dgm:pt>
    <dgm:pt modelId="{287B84DC-F079-E640-A151-EE1C4364A90F}" type="sibTrans" cxnId="{BD360770-4A5F-6944-8E74-73C53351CEAA}">
      <dgm:prSet/>
      <dgm:spPr/>
      <dgm:t>
        <a:bodyPr/>
        <a:lstStyle/>
        <a:p>
          <a:endParaRPr lang="it-IT"/>
        </a:p>
      </dgm:t>
    </dgm:pt>
    <dgm:pt modelId="{E5AEB83F-AA3A-5B44-8D4F-5F39B5C8F681}">
      <dgm:prSet phldrT="[Testo]"/>
      <dgm:spPr/>
      <dgm:t>
        <a:bodyPr/>
        <a:lstStyle/>
        <a:p>
          <a:r>
            <a:rPr lang="it-IT" dirty="0" smtClean="0"/>
            <a:t>IMPLEMENTAZIONE DEL MODELLO DEL CASE MANAGEMENT NEL DIPARTIMENTO MEDICO</a:t>
          </a:r>
          <a:endParaRPr lang="it-IT" dirty="0"/>
        </a:p>
      </dgm:t>
    </dgm:pt>
    <dgm:pt modelId="{F74FDF55-F013-9F43-9292-A6CCBBA7D132}" type="parTrans" cxnId="{A84D147E-60B2-3E40-BE4F-39BE356D4D1A}">
      <dgm:prSet/>
      <dgm:spPr/>
      <dgm:t>
        <a:bodyPr/>
        <a:lstStyle/>
        <a:p>
          <a:endParaRPr lang="it-IT"/>
        </a:p>
      </dgm:t>
    </dgm:pt>
    <dgm:pt modelId="{22A9EB67-685D-7449-BFE8-EEE904BFDFDA}" type="sibTrans" cxnId="{A84D147E-60B2-3E40-BE4F-39BE356D4D1A}">
      <dgm:prSet/>
      <dgm:spPr/>
      <dgm:t>
        <a:bodyPr/>
        <a:lstStyle/>
        <a:p>
          <a:endParaRPr lang="it-IT"/>
        </a:p>
      </dgm:t>
    </dgm:pt>
    <dgm:pt modelId="{931EA10A-53A9-EC4D-AF29-FFF71B334048}" type="pres">
      <dgm:prSet presAssocID="{85B580E9-8A7D-2D46-A921-9F45426E52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36E49FF-0CCD-C74B-8AD2-6B1CAE37915F}" type="pres">
      <dgm:prSet presAssocID="{7C0B85DD-1C2D-D54B-A2F0-8C1685FD3881}" presName="composite" presStyleCnt="0"/>
      <dgm:spPr/>
    </dgm:pt>
    <dgm:pt modelId="{1D3461A5-2975-D540-82DA-439AB6282977}" type="pres">
      <dgm:prSet presAssocID="{7C0B85DD-1C2D-D54B-A2F0-8C1685FD388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F6DE59-CDAE-4848-A4D9-DBD790FD11FA}" type="pres">
      <dgm:prSet presAssocID="{7C0B85DD-1C2D-D54B-A2F0-8C1685FD388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75F5F0-1749-F84A-BE16-4B386587C119}" type="pres">
      <dgm:prSet presAssocID="{5CE2D7B8-C343-9240-9B59-05C1BAD9D9A3}" presName="sp" presStyleCnt="0"/>
      <dgm:spPr/>
    </dgm:pt>
    <dgm:pt modelId="{A8EEEE53-4B33-5D4A-B136-1B62E109C2E0}" type="pres">
      <dgm:prSet presAssocID="{7E6E31A1-B165-A44E-B21A-9C3151D30387}" presName="composite" presStyleCnt="0"/>
      <dgm:spPr/>
    </dgm:pt>
    <dgm:pt modelId="{89A40C73-C386-8448-803E-F8A633131226}" type="pres">
      <dgm:prSet presAssocID="{7E6E31A1-B165-A44E-B21A-9C3151D3038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3D4153-015A-4840-AFE3-B6CDA476D951}" type="pres">
      <dgm:prSet presAssocID="{7E6E31A1-B165-A44E-B21A-9C3151D3038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67D8C4-274B-5C48-A868-624B0CD29CB7}" type="pres">
      <dgm:prSet presAssocID="{362ED7FC-7769-5249-90F2-861D9B4A62E0}" presName="sp" presStyleCnt="0"/>
      <dgm:spPr/>
    </dgm:pt>
    <dgm:pt modelId="{BBA0B743-EE24-A641-BE14-482009DBFC2C}" type="pres">
      <dgm:prSet presAssocID="{A0AA2EFE-45BC-2E41-8F9A-BD6EBE5C2181}" presName="composite" presStyleCnt="0"/>
      <dgm:spPr/>
    </dgm:pt>
    <dgm:pt modelId="{0C4C7C3A-E9BE-6845-BAB8-4140995DFAD1}" type="pres">
      <dgm:prSet presAssocID="{A0AA2EFE-45BC-2E41-8F9A-BD6EBE5C21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84F1E0-74B2-6A46-8B4C-7DB8BC54A93F}" type="pres">
      <dgm:prSet presAssocID="{A0AA2EFE-45BC-2E41-8F9A-BD6EBE5C218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5EAA821-B8BF-1445-85F4-5DD0E0CD9AC4}" type="presOf" srcId="{E5AEB83F-AA3A-5B44-8D4F-5F39B5C8F681}" destId="{E184F1E0-74B2-6A46-8B4C-7DB8BC54A93F}" srcOrd="0" destOrd="0" presId="urn:microsoft.com/office/officeart/2005/8/layout/chevron2"/>
    <dgm:cxn modelId="{845136F7-43FC-F247-83E4-548D52F3F912}" srcId="{85B580E9-8A7D-2D46-A921-9F45426E5259}" destId="{7C0B85DD-1C2D-D54B-A2F0-8C1685FD3881}" srcOrd="0" destOrd="0" parTransId="{8DCFB753-623A-6447-B0AC-D55CC956CF64}" sibTransId="{5CE2D7B8-C343-9240-9B59-05C1BAD9D9A3}"/>
    <dgm:cxn modelId="{A84D147E-60B2-3E40-BE4F-39BE356D4D1A}" srcId="{A0AA2EFE-45BC-2E41-8F9A-BD6EBE5C2181}" destId="{E5AEB83F-AA3A-5B44-8D4F-5F39B5C8F681}" srcOrd="0" destOrd="0" parTransId="{F74FDF55-F013-9F43-9292-A6CCBBA7D132}" sibTransId="{22A9EB67-685D-7449-BFE8-EEE904BFDFDA}"/>
    <dgm:cxn modelId="{42704998-3203-9443-8CD4-F2CCCD9566F2}" srcId="{85B580E9-8A7D-2D46-A921-9F45426E5259}" destId="{7E6E31A1-B165-A44E-B21A-9C3151D30387}" srcOrd="1" destOrd="0" parTransId="{0D6AFE70-5301-A944-9704-0551F3D8D869}" sibTransId="{362ED7FC-7769-5249-90F2-861D9B4A62E0}"/>
    <dgm:cxn modelId="{E2CE3DD4-6C7D-0F4C-AD69-757EB7A3C7FF}" type="presOf" srcId="{A0AA2EFE-45BC-2E41-8F9A-BD6EBE5C2181}" destId="{0C4C7C3A-E9BE-6845-BAB8-4140995DFAD1}" srcOrd="0" destOrd="0" presId="urn:microsoft.com/office/officeart/2005/8/layout/chevron2"/>
    <dgm:cxn modelId="{9DE34DF5-9A2A-4241-BF79-60958F8345B3}" type="presOf" srcId="{7E6E31A1-B165-A44E-B21A-9C3151D30387}" destId="{89A40C73-C386-8448-803E-F8A633131226}" srcOrd="0" destOrd="0" presId="urn:microsoft.com/office/officeart/2005/8/layout/chevron2"/>
    <dgm:cxn modelId="{BCF1EDC3-711E-2942-9F6D-AA593F81F77C}" type="presOf" srcId="{85B580E9-8A7D-2D46-A921-9F45426E5259}" destId="{931EA10A-53A9-EC4D-AF29-FFF71B334048}" srcOrd="0" destOrd="0" presId="urn:microsoft.com/office/officeart/2005/8/layout/chevron2"/>
    <dgm:cxn modelId="{B926FC8B-D44C-6F44-AB4F-A952EC6AC492}" srcId="{7E6E31A1-B165-A44E-B21A-9C3151D30387}" destId="{61BD53D8-C7F9-AF47-86B1-A88CB4635636}" srcOrd="0" destOrd="0" parTransId="{E9932FA0-7D0F-6249-B41F-13D3454CCCDD}" sibTransId="{D181788E-7D1A-8144-9953-37F489D0E1C6}"/>
    <dgm:cxn modelId="{47AF9807-5560-3045-8F86-D5DAF6F67984}" type="presOf" srcId="{7C0B85DD-1C2D-D54B-A2F0-8C1685FD3881}" destId="{1D3461A5-2975-D540-82DA-439AB6282977}" srcOrd="0" destOrd="0" presId="urn:microsoft.com/office/officeart/2005/8/layout/chevron2"/>
    <dgm:cxn modelId="{388C4C2A-CC1F-1849-A666-6835948E2628}" type="presOf" srcId="{61BD53D8-C7F9-AF47-86B1-A88CB4635636}" destId="{7A3D4153-015A-4840-AFE3-B6CDA476D951}" srcOrd="0" destOrd="0" presId="urn:microsoft.com/office/officeart/2005/8/layout/chevron2"/>
    <dgm:cxn modelId="{E71F348E-E992-B649-9038-D846FCDBA5DC}" srcId="{7C0B85DD-1C2D-D54B-A2F0-8C1685FD3881}" destId="{D57A86D6-BA87-FE47-AC30-2BD0019FE551}" srcOrd="0" destOrd="0" parTransId="{BC2EC05F-8A3A-9342-86F1-9FE907D8CA70}" sibTransId="{C44D9C00-3688-7A4C-9E87-97DCEFFF009E}"/>
    <dgm:cxn modelId="{BD360770-4A5F-6944-8E74-73C53351CEAA}" srcId="{85B580E9-8A7D-2D46-A921-9F45426E5259}" destId="{A0AA2EFE-45BC-2E41-8F9A-BD6EBE5C2181}" srcOrd="2" destOrd="0" parTransId="{D40AEA6D-B331-D640-BB48-950D2AFE805A}" sibTransId="{287B84DC-F079-E640-A151-EE1C4364A90F}"/>
    <dgm:cxn modelId="{98074972-13D3-6944-889C-D3A7CBA288B5}" type="presOf" srcId="{D57A86D6-BA87-FE47-AC30-2BD0019FE551}" destId="{E7F6DE59-CDAE-4848-A4D9-DBD790FD11FA}" srcOrd="0" destOrd="0" presId="urn:microsoft.com/office/officeart/2005/8/layout/chevron2"/>
    <dgm:cxn modelId="{1CD6E026-E140-1643-A371-EF5EE957AB79}" type="presParOf" srcId="{931EA10A-53A9-EC4D-AF29-FFF71B334048}" destId="{236E49FF-0CCD-C74B-8AD2-6B1CAE37915F}" srcOrd="0" destOrd="0" presId="urn:microsoft.com/office/officeart/2005/8/layout/chevron2"/>
    <dgm:cxn modelId="{9B75A76D-B49E-784A-A29C-9B64A3A8D04A}" type="presParOf" srcId="{236E49FF-0CCD-C74B-8AD2-6B1CAE37915F}" destId="{1D3461A5-2975-D540-82DA-439AB6282977}" srcOrd="0" destOrd="0" presId="urn:microsoft.com/office/officeart/2005/8/layout/chevron2"/>
    <dgm:cxn modelId="{7D14612B-AEEB-8F4B-84D3-8E48F47FB470}" type="presParOf" srcId="{236E49FF-0CCD-C74B-8AD2-6B1CAE37915F}" destId="{E7F6DE59-CDAE-4848-A4D9-DBD790FD11FA}" srcOrd="1" destOrd="0" presId="urn:microsoft.com/office/officeart/2005/8/layout/chevron2"/>
    <dgm:cxn modelId="{AED9E660-4902-1146-B022-070D47A9C611}" type="presParOf" srcId="{931EA10A-53A9-EC4D-AF29-FFF71B334048}" destId="{3575F5F0-1749-F84A-BE16-4B386587C119}" srcOrd="1" destOrd="0" presId="urn:microsoft.com/office/officeart/2005/8/layout/chevron2"/>
    <dgm:cxn modelId="{574054A9-0EB3-7442-B15A-01E8FBF8263C}" type="presParOf" srcId="{931EA10A-53A9-EC4D-AF29-FFF71B334048}" destId="{A8EEEE53-4B33-5D4A-B136-1B62E109C2E0}" srcOrd="2" destOrd="0" presId="urn:microsoft.com/office/officeart/2005/8/layout/chevron2"/>
    <dgm:cxn modelId="{B8CFB38D-F3C5-F640-AA9A-A2E3320BC968}" type="presParOf" srcId="{A8EEEE53-4B33-5D4A-B136-1B62E109C2E0}" destId="{89A40C73-C386-8448-803E-F8A633131226}" srcOrd="0" destOrd="0" presId="urn:microsoft.com/office/officeart/2005/8/layout/chevron2"/>
    <dgm:cxn modelId="{0467C666-C0BD-D542-AFDD-9CC26F0F146F}" type="presParOf" srcId="{A8EEEE53-4B33-5D4A-B136-1B62E109C2E0}" destId="{7A3D4153-015A-4840-AFE3-B6CDA476D951}" srcOrd="1" destOrd="0" presId="urn:microsoft.com/office/officeart/2005/8/layout/chevron2"/>
    <dgm:cxn modelId="{A00654C8-6263-8D48-B726-08332C0279B8}" type="presParOf" srcId="{931EA10A-53A9-EC4D-AF29-FFF71B334048}" destId="{0C67D8C4-274B-5C48-A868-624B0CD29CB7}" srcOrd="3" destOrd="0" presId="urn:microsoft.com/office/officeart/2005/8/layout/chevron2"/>
    <dgm:cxn modelId="{EF4AAC09-75FD-074D-9501-18372A2CFF54}" type="presParOf" srcId="{931EA10A-53A9-EC4D-AF29-FFF71B334048}" destId="{BBA0B743-EE24-A641-BE14-482009DBFC2C}" srcOrd="4" destOrd="0" presId="urn:microsoft.com/office/officeart/2005/8/layout/chevron2"/>
    <dgm:cxn modelId="{6541B3C2-51D2-6647-A6DB-8CC8AD4DE63A}" type="presParOf" srcId="{BBA0B743-EE24-A641-BE14-482009DBFC2C}" destId="{0C4C7C3A-E9BE-6845-BAB8-4140995DFAD1}" srcOrd="0" destOrd="0" presId="urn:microsoft.com/office/officeart/2005/8/layout/chevron2"/>
    <dgm:cxn modelId="{0C636F47-CE02-284C-A78F-466DE5CB5D78}" type="presParOf" srcId="{BBA0B743-EE24-A641-BE14-482009DBFC2C}" destId="{E184F1E0-74B2-6A46-8B4C-7DB8BC54A9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9411BC-5548-4B08-8098-43E096367373}" type="datetimeFigureOut">
              <a:rPr lang="it-IT"/>
              <a:pPr>
                <a:defRPr/>
              </a:pPr>
              <a:t>07/11/2017</a:t>
            </a:fld>
            <a:endParaRPr lang="it-IT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7E1AC1-0FAD-42EF-9B48-4206AD1128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110D-791D-42EB-8175-C172C43C5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F3AE-0CFC-4970-A751-5BAD901126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DD39-2C9E-45ED-9D61-592CB9B7B3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6E3A-7E86-4A34-BC41-50CEAC719C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EB1D-785F-477A-B08B-80FA099668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2FBEB-5166-42BF-A5BE-9A9120741A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B332-E8B3-40AE-A84F-08B79D366E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A9ED-9642-4080-808A-09B6E01C51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5B61-0EBB-4147-A049-2970B74D38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5382-C96D-4AB9-96E1-A9A232B750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70F4-A6FD-4229-B69B-AC869169AE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BB501-F8C0-4ECC-BB6F-25331FE1F2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E86748-514C-4E8A-BFA8-4D0CC916E7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Foglio_di_lavoro_di_Microsoft_Excel22222.xlsx"/><Relationship Id="rId5" Type="http://schemas.openxmlformats.org/officeDocument/2006/relationships/package" Target="../embeddings/Foglio_di_lavoro_di_Microsoft_Excel11111.xlsx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557338"/>
            <a:ext cx="6400800" cy="230346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it-IT" sz="2800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MIGLIORAMENTO </a:t>
            </a:r>
          </a:p>
          <a:p>
            <a:pPr eaLnBrk="1" hangingPunct="1"/>
            <a:r>
              <a:rPr lang="it-IT" sz="2800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DEL PATIENT FLOW </a:t>
            </a:r>
          </a:p>
          <a:p>
            <a:pPr eaLnBrk="1" hangingPunct="1"/>
            <a:r>
              <a:rPr lang="it-IT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ALL</a:t>
            </a:r>
            <a:r>
              <a:rPr lang="ja-JP" altLang="it-IT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it-IT" altLang="ja-JP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INTERNO DELL</a:t>
            </a:r>
            <a:r>
              <a:rPr lang="ja-JP" altLang="it-IT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it-IT" altLang="ja-JP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AZIENDA OSPEDALIERO UNIVERSITARIA</a:t>
            </a:r>
          </a:p>
          <a:p>
            <a:pPr eaLnBrk="1" hangingPunct="1"/>
            <a:r>
              <a:rPr lang="it-IT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 DI FERRARA</a:t>
            </a:r>
          </a:p>
        </p:txBody>
      </p:sp>
      <p:pic>
        <p:nvPicPr>
          <p:cNvPr id="15362" name="Picture 4" descr="ferrara_ao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0" y="0"/>
            <a:ext cx="2730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1403350" y="5516563"/>
            <a:ext cx="5975350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it-IT" sz="2400" b="1">
                <a:latin typeface="Calibri" pitchFamily="34" charset="0"/>
              </a:rPr>
              <a:t>Direzione delle Professioni Sanitarie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magin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44450"/>
            <a:ext cx="9144000" cy="646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/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b="1" dirty="0">
                <a:latin typeface="+mj-lt"/>
                <a:ea typeface="ＭＳ Ｐゴシック" charset="0"/>
                <a:cs typeface="ＭＳ Ｐゴシック" charset="0"/>
              </a:rPr>
              <a:t>Ora di assegnazione primo e ultimo trasferimento da MEU verso </a:t>
            </a:r>
            <a:r>
              <a:rPr lang="it-IT" b="1" dirty="0" err="1">
                <a:latin typeface="+mj-lt"/>
                <a:ea typeface="ＭＳ Ｐゴシック" charset="0"/>
                <a:cs typeface="ＭＳ Ｐゴシック" charset="0"/>
              </a:rPr>
              <a:t>Dip</a:t>
            </a:r>
            <a:r>
              <a:rPr lang="it-IT" b="1" dirty="0">
                <a:latin typeface="+mj-lt"/>
                <a:ea typeface="ＭＳ Ｐゴシック" charset="0"/>
                <a:cs typeface="ＭＳ Ｐゴシック" charset="0"/>
              </a:rPr>
              <a:t>. Medico </a:t>
            </a:r>
            <a:endParaRPr lang="it-IT" dirty="0">
              <a:latin typeface="+mj-lt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it-IT" dirty="0">
                <a:latin typeface="+mj-lt"/>
                <a:ea typeface="ＭＳ Ｐゴシック" charset="0"/>
                <a:cs typeface="ＭＳ Ｐゴシック" charset="0"/>
              </a:rPr>
              <a:t>Dati giornalieri 1 Marzo – 15 Agosto 2017 (168 giorni) </a:t>
            </a:r>
          </a:p>
        </p:txBody>
      </p:sp>
      <p:sp>
        <p:nvSpPr>
          <p:cNvPr id="25603" name="CasellaDiTesto 1"/>
          <p:cNvSpPr txBox="1">
            <a:spLocks noChangeArrowheads="1"/>
          </p:cNvSpPr>
          <p:nvPr/>
        </p:nvSpPr>
        <p:spPr bwMode="auto">
          <a:xfrm>
            <a:off x="6300788" y="4868863"/>
            <a:ext cx="266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>
                <a:solidFill>
                  <a:srgbClr val="408000"/>
                </a:solidFill>
                <a:latin typeface="Cambria" pitchFamily="18" charset="0"/>
              </a:rPr>
              <a:t>PRIMA ATTIVAZIONE/DIE TRASF DA MEU</a:t>
            </a:r>
          </a:p>
        </p:txBody>
      </p:sp>
      <p:sp>
        <p:nvSpPr>
          <p:cNvPr id="25604" name="CasellaDiTesto 14"/>
          <p:cNvSpPr txBox="1">
            <a:spLocks noChangeArrowheads="1"/>
          </p:cNvSpPr>
          <p:nvPr/>
        </p:nvSpPr>
        <p:spPr bwMode="auto">
          <a:xfrm>
            <a:off x="6084888" y="1196975"/>
            <a:ext cx="268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b="1">
                <a:solidFill>
                  <a:srgbClr val="FF0000"/>
                </a:solidFill>
                <a:latin typeface="Cambria" pitchFamily="18" charset="0"/>
              </a:rPr>
              <a:t>FINE ATTIVAZIONE/DIE TRASF DA MEU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0" y="5805488"/>
            <a:ext cx="9144000" cy="928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dirty="0">
                <a:latin typeface="+mj-lt"/>
                <a:ea typeface="ＭＳ Ｐゴシック" charset="0"/>
                <a:cs typeface="ＭＳ Ｐゴシック" charset="0"/>
              </a:rPr>
              <a:t>In circa il 60% dei casi l</a:t>
            </a:r>
            <a:r>
              <a:rPr lang="ja-JP" altLang="it-IT" dirty="0">
                <a:latin typeface="+mj-lt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+mj-lt"/>
                <a:ea typeface="ＭＳ Ｐゴシック" charset="0"/>
                <a:cs typeface="ＭＳ Ｐゴシック" charset="0"/>
              </a:rPr>
              <a:t>assegnazione del primo trasferimento dalla MEU verso il </a:t>
            </a:r>
            <a:r>
              <a:rPr lang="it-IT" dirty="0" err="1">
                <a:latin typeface="+mj-lt"/>
                <a:ea typeface="ＭＳ Ｐゴシック" charset="0"/>
                <a:cs typeface="ＭＳ Ｐゴシック" charset="0"/>
              </a:rPr>
              <a:t>Dip</a:t>
            </a:r>
            <a:r>
              <a:rPr lang="it-IT" dirty="0">
                <a:latin typeface="+mj-lt"/>
                <a:ea typeface="ＭＳ Ｐゴシック" charset="0"/>
                <a:cs typeface="ＭＳ Ｐゴシック" charset="0"/>
              </a:rPr>
              <a:t>. Medico avviene dopo le 10 e in circa il 20% dei casi l</a:t>
            </a:r>
            <a:r>
              <a:rPr lang="ja-JP" altLang="it-IT" dirty="0">
                <a:latin typeface="+mj-lt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+mj-lt"/>
                <a:ea typeface="ＭＳ Ｐゴシック" charset="0"/>
                <a:cs typeface="ＭＳ Ｐゴシック" charset="0"/>
              </a:rPr>
              <a:t>assegnazione dell</a:t>
            </a:r>
            <a:r>
              <a:rPr lang="ja-JP" altLang="it-IT" dirty="0">
                <a:latin typeface="+mj-lt"/>
                <a:ea typeface="ＭＳ Ｐゴシック" charset="0"/>
                <a:cs typeface="ＭＳ Ｐゴシック" charset="0"/>
              </a:rPr>
              <a:t>’</a:t>
            </a:r>
            <a:r>
              <a:rPr lang="it-IT" dirty="0">
                <a:latin typeface="+mj-lt"/>
                <a:ea typeface="ＭＳ Ｐゴシック" charset="0"/>
                <a:cs typeface="ＭＳ Ｐゴシック" charset="0"/>
              </a:rPr>
              <a:t>ultimo trasferimento avviene dopo le 19</a:t>
            </a:r>
          </a:p>
        </p:txBody>
      </p:sp>
      <p:sp>
        <p:nvSpPr>
          <p:cNvPr id="25606" name="Text Box 17"/>
          <p:cNvSpPr txBox="1">
            <a:spLocks noChangeArrowheads="1"/>
          </p:cNvSpPr>
          <p:nvPr/>
        </p:nvSpPr>
        <p:spPr bwMode="auto">
          <a:xfrm>
            <a:off x="0" y="692150"/>
            <a:ext cx="9144000" cy="369888"/>
          </a:xfrm>
          <a:prstGeom prst="rect">
            <a:avLst/>
          </a:prstGeom>
          <a:solidFill>
            <a:srgbClr val="D8FFD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/>
              <a:t>Tempo trasporto (CIDAS) non incluso </a:t>
            </a:r>
          </a:p>
        </p:txBody>
      </p:sp>
      <p:sp>
        <p:nvSpPr>
          <p:cNvPr id="25607" name="Oval 18"/>
          <p:cNvSpPr>
            <a:spLocks noChangeArrowheads="1"/>
          </p:cNvSpPr>
          <p:nvPr/>
        </p:nvSpPr>
        <p:spPr bwMode="auto">
          <a:xfrm>
            <a:off x="3635375" y="2565400"/>
            <a:ext cx="936625" cy="5762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8" name="Oval 19"/>
          <p:cNvSpPr>
            <a:spLocks noChangeArrowheads="1"/>
          </p:cNvSpPr>
          <p:nvPr/>
        </p:nvSpPr>
        <p:spPr bwMode="auto">
          <a:xfrm>
            <a:off x="6372225" y="1557338"/>
            <a:ext cx="936625" cy="5762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404813"/>
            <a:ext cx="3816350" cy="719137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1800" b="1" i="1" dirty="0">
                <a:latin typeface="+mj-lt"/>
                <a:ea typeface="ＭＳ Ｐゴシック" charset="0"/>
                <a:cs typeface="Arial" charset="0"/>
              </a:rPr>
              <a:t>LE AZIONI PER MIGLIORARE</a:t>
            </a:r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468313" y="1412875"/>
            <a:ext cx="7777162" cy="80803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b="1"/>
              <a:t>AZIONI A BREVE TERMINE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/>
              <a:t>IL </a:t>
            </a:r>
            <a:r>
              <a:rPr lang="ja-JP" altLang="it-IT"/>
              <a:t>“</a:t>
            </a:r>
            <a:r>
              <a:rPr lang="it-IT" altLang="ja-JP"/>
              <a:t>CINGOLO</a:t>
            </a:r>
            <a:r>
              <a:rPr lang="ja-JP" altLang="it-IT"/>
              <a:t>”</a:t>
            </a:r>
            <a:r>
              <a:rPr lang="it-IT" altLang="ja-JP"/>
              <a:t> DELLE DIMISSIONI</a:t>
            </a:r>
            <a:endParaRPr lang="it-IT"/>
          </a:p>
        </p:txBody>
      </p:sp>
      <p:sp>
        <p:nvSpPr>
          <p:cNvPr id="26627" name="Text Box 247"/>
          <p:cNvSpPr txBox="1">
            <a:spLocks noChangeArrowheads="1"/>
          </p:cNvSpPr>
          <p:nvPr/>
        </p:nvSpPr>
        <p:spPr bwMode="auto">
          <a:xfrm>
            <a:off x="3419475" y="4581525"/>
            <a:ext cx="25923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bg1"/>
                </a:solidFill>
              </a:rPr>
              <a:t>HHHH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924944"/>
            <a:ext cx="3035300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Line 2"/>
          <p:cNvSpPr>
            <a:spLocks noChangeShapeType="1"/>
          </p:cNvSpPr>
          <p:nvPr/>
        </p:nvSpPr>
        <p:spPr bwMode="auto">
          <a:xfrm>
            <a:off x="39782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0" name="Line 3"/>
          <p:cNvSpPr>
            <a:spLocks noChangeShapeType="1"/>
          </p:cNvSpPr>
          <p:nvPr/>
        </p:nvSpPr>
        <p:spPr bwMode="auto">
          <a:xfrm>
            <a:off x="45878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5197475" y="423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5197475" y="98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14479" name="Group 143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937375"/>
        </p:xfrm>
        <a:graphic>
          <a:graphicData uri="http://schemas.openxmlformats.org/drawingml/2006/table">
            <a:tbl>
              <a:tblPr/>
              <a:tblGrid>
                <a:gridCol w="4552950"/>
                <a:gridCol w="808038"/>
                <a:gridCol w="944562"/>
                <a:gridCol w="946150"/>
                <a:gridCol w="946150"/>
                <a:gridCol w="946150"/>
              </a:tblGrid>
              <a:tr h="284163"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Unità operativa e mese di dimissione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Fascia Oraria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Totale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7466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A)  8:00-13:59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B) 14:00-19:59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C) 20:00- 7:59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57275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N. dimissioni (media die)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N. dimissioni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(media die) 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N. dimissioni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N. dimissioni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GERIATRIA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marzo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12 (0,4)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88 (2,9)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113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aprile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18 (0,6)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66 (2,2)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maggio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13 (0,4)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74 (2,4)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giugno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16 (0,5)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60 (2,0)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luglio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20 (0,6)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77 (2,6)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106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Totale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79 (0,5)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365 (2,4)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58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502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MEDICINA INTERNA OSPEDALIERA 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marzo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17 (0,6)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80 (2,7)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aprile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16 (0,5)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73 (2,4)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94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maggio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22 (0,7)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101 (3,4)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131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giugno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24 (0,8)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94 (3,1)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130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luglio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30 (1,0)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79 (2,6)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119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Totale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109 (0,7)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427(2,8)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577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MEDICINA INTERNA OSPEDALIERA II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marzo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12 (0,4)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68 (2,3)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86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aprile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 (0,2)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50 (1,6)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62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maggio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 (0,3)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63 (2,1)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giugno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 (0,3)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50 (1,6)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luglio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12 (0,4)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51(1,7)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Totale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49 (0,3)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282 (1,9)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30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361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4480" name="Text Box 144"/>
          <p:cNvSpPr txBox="1">
            <a:spLocks noChangeArrowheads="1"/>
          </p:cNvSpPr>
          <p:nvPr/>
        </p:nvSpPr>
        <p:spPr bwMode="auto">
          <a:xfrm>
            <a:off x="0" y="0"/>
            <a:ext cx="2449513" cy="379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/>
              <a:t>1 Marzo – 31 Luglio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Group 2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52598"/>
                <a:gridCol w="807861"/>
                <a:gridCol w="945444"/>
                <a:gridCol w="945444"/>
                <a:gridCol w="947207"/>
                <a:gridCol w="945444"/>
              </a:tblGrid>
              <a:tr h="289774">
                <a:tc rowSpan="4"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Unità operativa e mese di dimissione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Fascia Oraria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Totale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76141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A)  8:00-13:59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B) 14:00-19:59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C) 20:00- 7:59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82958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N. dimissioni (media die)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N. dimissioni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N. dimissioni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N. dimissioni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82958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(media die) 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9774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MEDICINA INTERNA UNIVERSITARIA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marzo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12 (0,4)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57 (1,9)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aprile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 (0,2)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47 (1,6)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maggio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14 (0,4)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60 (2,0)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giugno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13 (0,4)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53 (1,7)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luglio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 (0,3)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44 (1,6)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Totale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55 (0,4)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261 (1,7)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347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CLINICA MEDICA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marzo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18 (0,6)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69 (2,3)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aprile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11 (0,4)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63 (2,1)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82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maggio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18 (0,6)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68 (2,2)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giugno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 (0,3)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72 (2,4)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86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luglio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16 (0,5)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50 (1,6)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74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Totale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72 (0,5)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322 (2,1)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30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424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GASTROENTEROLOGIA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marzo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 (0,2)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45 (1,5)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53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aprile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 (0,2)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36 (1,2)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maggio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 (0,2)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40 (1,3)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46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giugno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 (0,1)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30 (1,0)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97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luglio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 (0,2)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41 (1,4)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46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6211" name="Rectangle 131"/>
          <p:cNvSpPr>
            <a:spLocks noChangeArrowheads="1"/>
          </p:cNvSpPr>
          <p:nvPr/>
        </p:nvSpPr>
        <p:spPr bwMode="auto">
          <a:xfrm>
            <a:off x="1042988" y="908050"/>
            <a:ext cx="7273925" cy="4556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sz="2800" b="1" dirty="0">
                <a:latin typeface="+mj-lt"/>
              </a:rPr>
              <a:t>Il numero medio delle dimissioni giornaliere per UO</a:t>
            </a:r>
          </a:p>
          <a:p>
            <a:pPr algn="ctr" eaLnBrk="1" hangingPunct="1">
              <a:defRPr/>
            </a:pPr>
            <a:r>
              <a:rPr lang="it-IT" sz="2800" b="1" dirty="0">
                <a:latin typeface="+mj-lt"/>
              </a:rPr>
              <a:t>nella fascia oraria 8:00-14:00 è di 0,7 pazienti </a:t>
            </a:r>
          </a:p>
          <a:p>
            <a:pPr algn="ctr" eaLnBrk="1" hangingPunct="1">
              <a:defRPr/>
            </a:pPr>
            <a:r>
              <a:rPr lang="it-IT" sz="2800" b="1" dirty="0">
                <a:latin typeface="+mj-lt"/>
              </a:rPr>
              <a:t>(circa 2 pazienti ogni 3 giorni). </a:t>
            </a:r>
          </a:p>
          <a:p>
            <a:pPr algn="ctr" eaLnBrk="1" hangingPunct="1">
              <a:defRPr/>
            </a:pPr>
            <a:r>
              <a:rPr lang="it-IT" sz="2800" b="1" dirty="0">
                <a:latin typeface="+mj-lt"/>
              </a:rPr>
              <a:t>Per quanto concerne la fascia oraria 14:00-20:00</a:t>
            </a:r>
          </a:p>
          <a:p>
            <a:pPr algn="ctr" eaLnBrk="1" hangingPunct="1">
              <a:defRPr/>
            </a:pPr>
            <a:r>
              <a:rPr lang="it-IT" sz="2800" b="1" dirty="0">
                <a:latin typeface="+mj-lt"/>
              </a:rPr>
              <a:t> il numero medio delle dimissioni giornaliere è </a:t>
            </a:r>
          </a:p>
          <a:p>
            <a:pPr algn="ctr" eaLnBrk="1" hangingPunct="1">
              <a:defRPr/>
            </a:pPr>
            <a:r>
              <a:rPr lang="it-IT" sz="2800" b="1" dirty="0">
                <a:latin typeface="+mj-lt"/>
              </a:rPr>
              <a:t>di 2,8 ovvero all'incirca 3 pazienti.</a:t>
            </a:r>
          </a:p>
          <a:p>
            <a:pPr algn="r" eaLnBrk="1" hangingPunct="1">
              <a:defRPr/>
            </a:pPr>
            <a:r>
              <a:rPr lang="it-IT" sz="1000" dirty="0"/>
              <a:t>Dati Statistica Sanitaria</a:t>
            </a:r>
          </a:p>
        </p:txBody>
      </p:sp>
      <p:sp>
        <p:nvSpPr>
          <p:cNvPr id="5" name="Text Box 144"/>
          <p:cNvSpPr txBox="1">
            <a:spLocks noChangeArrowheads="1"/>
          </p:cNvSpPr>
          <p:nvPr/>
        </p:nvSpPr>
        <p:spPr bwMode="auto">
          <a:xfrm>
            <a:off x="0" y="0"/>
            <a:ext cx="2449513" cy="379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/>
              <a:t>1 Marzo – 31 Luglio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39750" y="188913"/>
            <a:ext cx="7993063" cy="808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b="1"/>
              <a:t>AZIONI A BREVE TERMINE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/>
              <a:t>IL </a:t>
            </a:r>
            <a:r>
              <a:rPr lang="ja-JP" altLang="it-IT"/>
              <a:t>“</a:t>
            </a:r>
            <a:r>
              <a:rPr lang="it-IT" altLang="ja-JP"/>
              <a:t>CINGOLO</a:t>
            </a:r>
            <a:r>
              <a:rPr lang="ja-JP" altLang="it-IT"/>
              <a:t>”</a:t>
            </a:r>
            <a:r>
              <a:rPr lang="it-IT" altLang="ja-JP"/>
              <a:t> DELLE DIMISSIONI</a:t>
            </a:r>
            <a:endParaRPr lang="it-IT"/>
          </a:p>
        </p:txBody>
      </p:sp>
      <p:graphicFrame>
        <p:nvGraphicFramePr>
          <p:cNvPr id="29758" name="Group 62"/>
          <p:cNvGraphicFramePr>
            <a:graphicFrameLocks noGrp="1"/>
          </p:cNvGraphicFramePr>
          <p:nvPr/>
        </p:nvGraphicFramePr>
        <p:xfrm>
          <a:off x="611188" y="2420938"/>
          <a:ext cx="7921625" cy="2363787"/>
        </p:xfrm>
        <a:graphic>
          <a:graphicData uri="http://schemas.openxmlformats.org/drawingml/2006/table">
            <a:tbl>
              <a:tblPr/>
              <a:tblGrid>
                <a:gridCol w="2495550"/>
                <a:gridCol w="1806575"/>
                <a:gridCol w="1812925"/>
                <a:gridCol w="1806575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UNITA</a:t>
                      </a:r>
                      <a:r>
                        <a:rPr kumimoji="0" lang="ja-JP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’</a:t>
                      </a:r>
                      <a:r>
                        <a:rPr kumimoji="0" lang="it-IT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OPERATIVA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DIMISSIONI DIE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Di cui LIBERI ALLE  </a:t>
                      </a:r>
                      <a:endParaRPr kumimoji="0" 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ORE 10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TOTALE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Medicina Interna Ospedaliera (42+6)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Medicina Interna Ospedaliera II (32+4)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Clinica Medica (21+3)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Medicina Interna Universitaria (21+3)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Geriatria (30+10)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TOTALE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</a:tr>
            </a:tbl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5"/>
            <a:ext cx="1368152" cy="120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76672"/>
            <a:ext cx="1368152" cy="120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68313" y="188913"/>
            <a:ext cx="8135937" cy="808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b="1" dirty="0"/>
              <a:t>AZIONI A BREVE TERMINE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dirty="0"/>
              <a:t>IL </a:t>
            </a:r>
            <a:r>
              <a:rPr lang="ja-JP" altLang="it-IT" dirty="0"/>
              <a:t>“</a:t>
            </a:r>
            <a:r>
              <a:rPr lang="it-IT" altLang="ja-JP" dirty="0"/>
              <a:t>CINGOLO</a:t>
            </a:r>
            <a:r>
              <a:rPr lang="ja-JP" altLang="it-IT" dirty="0"/>
              <a:t>”</a:t>
            </a:r>
            <a:r>
              <a:rPr lang="it-IT" altLang="ja-JP" dirty="0"/>
              <a:t> DELLE DIMISSIONI</a:t>
            </a:r>
            <a:endParaRPr lang="it-IT" dirty="0"/>
          </a:p>
        </p:txBody>
      </p:sp>
      <p:graphicFrame>
        <p:nvGraphicFramePr>
          <p:cNvPr id="17598" name="Group 190"/>
          <p:cNvGraphicFramePr>
            <a:graphicFrameLocks noGrp="1"/>
          </p:cNvGraphicFramePr>
          <p:nvPr/>
        </p:nvGraphicFramePr>
        <p:xfrm>
          <a:off x="611188" y="2781300"/>
          <a:ext cx="7921625" cy="2555875"/>
        </p:xfrm>
        <a:graphic>
          <a:graphicData uri="http://schemas.openxmlformats.org/drawingml/2006/table">
            <a:tbl>
              <a:tblPr/>
              <a:tblGrid>
                <a:gridCol w="5856011"/>
                <a:gridCol w="1032434"/>
                <a:gridCol w="1032434"/>
              </a:tblGrid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Times New Roman" charset="0"/>
                        </a:rPr>
                        <a:t>N. Ingressi Urgenti (media die)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Times New Roman" charset="0"/>
                        </a:rPr>
                        <a:t>N. dimissioni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Times New Roman" charset="0"/>
                        </a:rPr>
                        <a:t>(media die)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Arial" charset="0"/>
                        </a:rPr>
                        <a:t>ONCO – EMATOLOGIA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Arial" charset="0"/>
                        </a:rPr>
                        <a:t>(Posti letto 34 – 36)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Times New Roman" charset="0"/>
                        </a:rPr>
                        <a:t>228 (0,8)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Times New Roman" charset="0"/>
                        </a:rPr>
                        <a:t>415 (1,5)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Arial" charset="0"/>
                        </a:rPr>
                        <a:t>PNEUMOLGIA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Arial" charset="0"/>
                        </a:rPr>
                        <a:t>(Posti Letto 23)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Times New Roman" charset="0"/>
                        </a:rPr>
                        <a:t>194 (0,7)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Times New Roman" charset="0"/>
                        </a:rPr>
                        <a:t>414 (1,5)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Arial" charset="0"/>
                        </a:rPr>
                        <a:t>ENDOCRINOLOGIA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Arial" charset="0"/>
                        </a:rPr>
                        <a:t>REUMATOLOGIA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Arial" charset="0"/>
                        </a:rPr>
                        <a:t>NEFROLOGIA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charset="0"/>
                          <a:ea typeface="ＭＳ Ｐゴシック" charset="0"/>
                          <a:cs typeface="Arial" charset="0"/>
                        </a:rPr>
                        <a:t>(Posti letto totali 32 – 34)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Times New Roman" charset="0"/>
                        </a:rPr>
                        <a:t>136 (0,5)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ＭＳ Ｐゴシック" charset="0"/>
                          <a:cs typeface="Times New Roman" charset="0"/>
                        </a:rPr>
                        <a:t>553 (2,0)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7561" name="Text Box 153"/>
          <p:cNvSpPr txBox="1">
            <a:spLocks noChangeArrowheads="1"/>
          </p:cNvSpPr>
          <p:nvPr/>
        </p:nvSpPr>
        <p:spPr bwMode="auto">
          <a:xfrm>
            <a:off x="611188" y="2349500"/>
            <a:ext cx="3097212" cy="379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/>
              <a:t>1 Gennaio – 31 Settembre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5"/>
            <a:ext cx="1368152" cy="120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76672"/>
            <a:ext cx="1368152" cy="120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75" name="Group 31"/>
          <p:cNvGraphicFramePr>
            <a:graphicFrameLocks noGrp="1"/>
          </p:cNvGraphicFramePr>
          <p:nvPr/>
        </p:nvGraphicFramePr>
        <p:xfrm>
          <a:off x="1763713" y="2420938"/>
          <a:ext cx="5472112" cy="2127250"/>
        </p:xfrm>
        <a:graphic>
          <a:graphicData uri="http://schemas.openxmlformats.org/drawingml/2006/table">
            <a:tbl>
              <a:tblPr/>
              <a:tblGrid>
                <a:gridCol w="3175000"/>
                <a:gridCol w="2297112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UNITA</a:t>
                      </a:r>
                      <a:r>
                        <a:rPr kumimoji="0" lang="ja-JP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’</a:t>
                      </a:r>
                      <a:r>
                        <a:rPr kumimoji="0" lang="it-IT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OPERATIVA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Posti Letto liberi per BM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ONCO – EMATOLOGIA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(Posti letto 34 – 36)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/*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PNEUMOLGIA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(Posti Letto 23)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ENDOCRINOLOGIA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REUMATOLOGIA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NEFROLOGIA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(Posti letto totali 32 – 34)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1 –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(1 posto letto a settimana – Endocrinologia)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</a:tr>
            </a:tbl>
          </a:graphicData>
        </a:graphic>
      </p:graphicFrame>
      <p:sp>
        <p:nvSpPr>
          <p:cNvPr id="41019" name="Text Box 10"/>
          <p:cNvSpPr txBox="1">
            <a:spLocks noChangeArrowheads="1"/>
          </p:cNvSpPr>
          <p:nvPr/>
        </p:nvSpPr>
        <p:spPr bwMode="auto">
          <a:xfrm>
            <a:off x="395288" y="260350"/>
            <a:ext cx="8280400" cy="808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b="1" dirty="0"/>
              <a:t>AZIONI A BREVE TERMINE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dirty="0"/>
              <a:t>IL </a:t>
            </a:r>
            <a:r>
              <a:rPr lang="ja-JP" altLang="it-IT" dirty="0"/>
              <a:t>“</a:t>
            </a:r>
            <a:r>
              <a:rPr lang="it-IT" altLang="ja-JP" dirty="0"/>
              <a:t>CINGOLO</a:t>
            </a:r>
            <a:r>
              <a:rPr lang="ja-JP" altLang="it-IT" dirty="0"/>
              <a:t>”</a:t>
            </a:r>
            <a:r>
              <a:rPr lang="it-IT" altLang="ja-JP" dirty="0"/>
              <a:t> DELLE DIMISSIONI</a:t>
            </a:r>
            <a:endParaRPr lang="it-IT" dirty="0"/>
          </a:p>
        </p:txBody>
      </p:sp>
      <p:sp>
        <p:nvSpPr>
          <p:cNvPr id="31763" name="Text Box 65"/>
          <p:cNvSpPr txBox="1">
            <a:spLocks noChangeArrowheads="1"/>
          </p:cNvSpPr>
          <p:nvPr/>
        </p:nvSpPr>
        <p:spPr bwMode="auto">
          <a:xfrm>
            <a:off x="2124075" y="5157788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* </a:t>
            </a:r>
            <a:r>
              <a:rPr lang="it-IT" sz="800">
                <a:latin typeface="Cambria" pitchFamily="18" charset="0"/>
              </a:rPr>
              <a:t>In base alla disponibilità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5"/>
            <a:ext cx="1368152" cy="120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76672"/>
            <a:ext cx="1368152" cy="120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1782" name="Group 38"/>
          <p:cNvGraphicFramePr>
            <a:graphicFrameLocks noGrp="1"/>
          </p:cNvGraphicFramePr>
          <p:nvPr/>
        </p:nvGraphicFramePr>
        <p:xfrm>
          <a:off x="1763713" y="4797425"/>
          <a:ext cx="5472112" cy="396875"/>
        </p:xfrm>
        <a:graphic>
          <a:graphicData uri="http://schemas.openxmlformats.org/drawingml/2006/table">
            <a:tbl>
              <a:tblPr/>
              <a:tblGrid>
                <a:gridCol w="3173412"/>
                <a:gridCol w="22987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Gastro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(Posti letto 12)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F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468313" y="188913"/>
            <a:ext cx="8207375" cy="80803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b="1" dirty="0"/>
              <a:t>AZIONI A BREVE TERMINE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dirty="0"/>
              <a:t>STRUTTURAZIONE FUNZIONE DI BED MANAGEMENT</a:t>
            </a:r>
          </a:p>
        </p:txBody>
      </p:sp>
      <p:sp>
        <p:nvSpPr>
          <p:cNvPr id="32770" name="Rectangle 61"/>
          <p:cNvSpPr>
            <a:spLocks noChangeArrowheads="1"/>
          </p:cNvSpPr>
          <p:nvPr/>
        </p:nvSpPr>
        <p:spPr bwMode="auto">
          <a:xfrm>
            <a:off x="827088" y="2060575"/>
            <a:ext cx="7489825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b="1"/>
              <a:t>IL GRUPPO OPERATIVO</a:t>
            </a:r>
            <a:endParaRPr lang="it-IT"/>
          </a:p>
          <a:p>
            <a:pPr algn="ctr"/>
            <a:r>
              <a:rPr lang="it-IT"/>
              <a:t>3 CPSI sulla funzione di BM di cui 1 </a:t>
            </a:r>
            <a:r>
              <a:rPr lang="it-IT" i="1"/>
              <a:t>full time</a:t>
            </a:r>
            <a:r>
              <a:rPr lang="it-IT"/>
              <a:t>;</a:t>
            </a:r>
          </a:p>
          <a:p>
            <a:pPr algn="ctr"/>
            <a:r>
              <a:rPr lang="it-IT"/>
              <a:t>1 PO di coordinamento ed integrazione sulle funzioni della CDCA;</a:t>
            </a:r>
          </a:p>
          <a:p>
            <a:pPr algn="ctr"/>
            <a:r>
              <a:rPr lang="it-IT">
                <a:solidFill>
                  <a:schemeClr val="accent2"/>
                </a:solidFill>
              </a:rPr>
              <a:t>1 CPSI sulla funzione di Case Management</a:t>
            </a:r>
            <a:endParaRPr lang="it-IT"/>
          </a:p>
        </p:txBody>
      </p:sp>
      <p:sp>
        <p:nvSpPr>
          <p:cNvPr id="32771" name="Rectangle 62"/>
          <p:cNvSpPr>
            <a:spLocks noChangeArrowheads="1"/>
          </p:cNvSpPr>
          <p:nvPr/>
        </p:nvSpPr>
        <p:spPr bwMode="auto">
          <a:xfrm>
            <a:off x="827088" y="3933825"/>
            <a:ext cx="7416800" cy="1758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/>
              <a:t>GRUPPO COORDINAMENTO</a:t>
            </a:r>
            <a:endParaRPr lang="it-IT"/>
          </a:p>
          <a:p>
            <a:pPr algn="ctr"/>
            <a:r>
              <a:rPr lang="it-IT"/>
              <a:t>1 Medico di Direzione Medica di Presidio</a:t>
            </a:r>
          </a:p>
          <a:p>
            <a:pPr algn="ctr"/>
            <a:r>
              <a:rPr lang="it-IT"/>
              <a:t> (Referente per i flussi pazienti);</a:t>
            </a:r>
          </a:p>
          <a:p>
            <a:pPr algn="ctr"/>
            <a:r>
              <a:rPr lang="it-IT"/>
              <a:t>1 BM;</a:t>
            </a:r>
          </a:p>
          <a:p>
            <a:pPr algn="ctr"/>
            <a:r>
              <a:rPr lang="it-IT"/>
              <a:t>1 CM;</a:t>
            </a:r>
          </a:p>
          <a:p>
            <a:pPr algn="ctr"/>
            <a:r>
              <a:rPr lang="it-IT"/>
              <a:t>1 Coordinatore Infermieristico dell</a:t>
            </a:r>
            <a:r>
              <a:rPr lang="ja-JP" altLang="it-IT"/>
              <a:t>’</a:t>
            </a:r>
            <a:r>
              <a:rPr lang="it-IT" altLang="ja-JP"/>
              <a:t>UO Medicina d</a:t>
            </a:r>
            <a:r>
              <a:rPr lang="ja-JP" altLang="it-IT"/>
              <a:t>’</a:t>
            </a:r>
            <a:r>
              <a:rPr lang="it-IT" altLang="ja-JP"/>
              <a:t>Urgenza</a:t>
            </a:r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973879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692696"/>
            <a:ext cx="973879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351838" cy="3683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b="1" dirty="0"/>
              <a:t>AZIONI A BREVE </a:t>
            </a:r>
            <a:r>
              <a:rPr lang="it-IT" b="1" dirty="0" smtClean="0"/>
              <a:t>TERMINE</a:t>
            </a:r>
            <a:endParaRPr lang="it-IT" b="1" dirty="0"/>
          </a:p>
        </p:txBody>
      </p:sp>
      <p:graphicFrame>
        <p:nvGraphicFramePr>
          <p:cNvPr id="3" name="Diagramma 2"/>
          <p:cNvGraphicFramePr/>
          <p:nvPr/>
        </p:nvGraphicFramePr>
        <p:xfrm>
          <a:off x="323528" y="1397000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0"/>
          <p:cNvSpPr txBox="1">
            <a:spLocks noChangeArrowheads="1"/>
          </p:cNvSpPr>
          <p:nvPr/>
        </p:nvSpPr>
        <p:spPr bwMode="auto">
          <a:xfrm>
            <a:off x="468313" y="333375"/>
            <a:ext cx="7777162" cy="3683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/>
              <a:t>A MEDIO TERMINE</a:t>
            </a:r>
          </a:p>
        </p:txBody>
      </p:sp>
      <p:graphicFrame>
        <p:nvGraphicFramePr>
          <p:cNvPr id="3" name="Diagramma 2"/>
          <p:cNvGraphicFramePr/>
          <p:nvPr/>
        </p:nvGraphicFramePr>
        <p:xfrm>
          <a:off x="467544" y="1412776"/>
          <a:ext cx="77521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91357" y="555030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2916238" y="6308725"/>
            <a:ext cx="3614737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  <a:latin typeface="+mj-lt"/>
              </a:rPr>
              <a:t>Ottimizzare i processi produttivi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0825" y="981075"/>
            <a:ext cx="1943100" cy="3384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/>
              <a:t>ATTIVITA</a:t>
            </a:r>
            <a:r>
              <a:rPr lang="ja-JP" altLang="it-IT" b="1" dirty="0"/>
              <a:t>’</a:t>
            </a:r>
            <a:r>
              <a:rPr lang="it-IT" altLang="ja-JP" b="1" dirty="0"/>
              <a:t> </a:t>
            </a:r>
          </a:p>
          <a:p>
            <a:pPr algn="ctr">
              <a:defRPr/>
            </a:pPr>
            <a:r>
              <a:rPr lang="it-IT" b="1" dirty="0"/>
              <a:t>(PS)</a:t>
            </a:r>
          </a:p>
          <a:p>
            <a:pPr algn="ctr">
              <a:defRPr/>
            </a:pPr>
            <a:endParaRPr lang="it-IT" b="1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348038" y="981075"/>
            <a:ext cx="1943100" cy="3384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/>
              <a:t>DEGENZA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444208" y="980728"/>
            <a:ext cx="1943100" cy="3384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>
                <a:ln>
                  <a:solidFill>
                    <a:schemeClr val="tx1"/>
                  </a:solidFill>
                </a:ln>
              </a:rPr>
              <a:t>DIMISSIONE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188" y="836613"/>
            <a:ext cx="1296987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/>
              <a:t>IN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35375" y="836613"/>
            <a:ext cx="1296988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/>
              <a:t>STAY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804025" y="836613"/>
            <a:ext cx="1296988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/>
              <a:t>OUT</a:t>
            </a: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3419475" y="4652963"/>
            <a:ext cx="1800225" cy="935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/>
              <a:t>STRUMENTI</a:t>
            </a:r>
          </a:p>
          <a:p>
            <a:pPr algn="ctr">
              <a:defRPr/>
            </a:pPr>
            <a:r>
              <a:rPr lang="it-IT" sz="1400" dirty="0"/>
              <a:t>PROGRAMMAZIONE</a:t>
            </a:r>
          </a:p>
          <a:p>
            <a:pPr algn="ctr">
              <a:defRPr/>
            </a:pPr>
            <a:r>
              <a:rPr lang="it-IT" sz="1400" dirty="0"/>
              <a:t>DIMISSIONI</a:t>
            </a:r>
          </a:p>
          <a:p>
            <a:pPr algn="ctr">
              <a:defRPr/>
            </a:pPr>
            <a:r>
              <a:rPr lang="it-IT" sz="1400" dirty="0"/>
              <a:t>CINGOLO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6516688" y="5013325"/>
            <a:ext cx="1871662" cy="1225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000000"/>
                </a:solidFill>
                <a:ea typeface="ＭＳ Ｐゴシック" pitchFamily="34" charset="-128"/>
              </a:rPr>
              <a:t>STRUMENTI</a:t>
            </a:r>
          </a:p>
          <a:p>
            <a:pPr algn="ctr">
              <a:defRPr/>
            </a:pPr>
            <a:r>
              <a:rPr lang="it-IT" sz="1400">
                <a:solidFill>
                  <a:srgbClr val="000000"/>
                </a:solidFill>
                <a:ea typeface="ＭＳ Ｐゴシック" pitchFamily="34" charset="-128"/>
              </a:rPr>
              <a:t>CINGOLO </a:t>
            </a:r>
          </a:p>
          <a:p>
            <a:pPr algn="ctr">
              <a:defRPr/>
            </a:pPr>
            <a:r>
              <a:rPr lang="it-IT" sz="1400">
                <a:solidFill>
                  <a:srgbClr val="000000"/>
                </a:solidFill>
                <a:ea typeface="ＭＳ Ｐゴシック" pitchFamily="34" charset="-128"/>
              </a:rPr>
              <a:t>AMBITO </a:t>
            </a:r>
          </a:p>
          <a:p>
            <a:pPr algn="ctr">
              <a:defRPr/>
            </a:pPr>
            <a:r>
              <a:rPr lang="it-IT" sz="1400">
                <a:solidFill>
                  <a:srgbClr val="000000"/>
                </a:solidFill>
                <a:ea typeface="ＭＳ Ｐゴシック" pitchFamily="34" charset="-128"/>
              </a:rPr>
              <a:t>TERRITORIALI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87450" y="2924175"/>
            <a:ext cx="2087563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1400" b="1" dirty="0"/>
              <a:t>FLOW MANAGEMENT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51275" y="2924175"/>
            <a:ext cx="3671888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/>
              <a:t>CASE MANAGEMENT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79613" y="3860800"/>
            <a:ext cx="4032250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/>
              <a:t>BED MANAGEMENT</a:t>
            </a:r>
          </a:p>
        </p:txBody>
      </p:sp>
      <p:pic>
        <p:nvPicPr>
          <p:cNvPr id="35852" name="Picture 24"/>
          <p:cNvPicPr>
            <a:picLocks noChangeAspect="1" noChangeArrowheads="1"/>
          </p:cNvPicPr>
          <p:nvPr/>
        </p:nvPicPr>
        <p:blipFill>
          <a:blip r:embed="rId2"/>
          <a:srcRect l="15819" r="16859"/>
          <a:stretch>
            <a:fillRect/>
          </a:stretch>
        </p:blipFill>
        <p:spPr bwMode="auto">
          <a:xfrm>
            <a:off x="7235825" y="3716338"/>
            <a:ext cx="136842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2 15"/>
          <p:cNvCxnSpPr>
            <a:stCxn id="12" idx="2"/>
          </p:cNvCxnSpPr>
          <p:nvPr/>
        </p:nvCxnSpPr>
        <p:spPr>
          <a:xfrm>
            <a:off x="2232025" y="3429000"/>
            <a:ext cx="611188" cy="43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3" idx="2"/>
          </p:cNvCxnSpPr>
          <p:nvPr/>
        </p:nvCxnSpPr>
        <p:spPr>
          <a:xfrm flipH="1">
            <a:off x="5219700" y="3429000"/>
            <a:ext cx="468313" cy="433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3" idx="2"/>
          </p:cNvCxnSpPr>
          <p:nvPr/>
        </p:nvCxnSpPr>
        <p:spPr>
          <a:xfrm>
            <a:off x="5688013" y="3429000"/>
            <a:ext cx="1692275" cy="6492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4" idx="3"/>
          </p:cNvCxnSpPr>
          <p:nvPr/>
        </p:nvCxnSpPr>
        <p:spPr>
          <a:xfrm>
            <a:off x="6011863" y="4113213"/>
            <a:ext cx="1223962" cy="2524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04" name="Connettore 2 21503"/>
          <p:cNvCxnSpPr/>
          <p:nvPr/>
        </p:nvCxnSpPr>
        <p:spPr>
          <a:xfrm>
            <a:off x="3348038" y="3213100"/>
            <a:ext cx="431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81075"/>
            <a:ext cx="8856663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3"/>
          <p:cNvSpPr>
            <a:spLocks noChangeArrowheads="1"/>
          </p:cNvSpPr>
          <p:nvPr/>
        </p:nvSpPr>
        <p:spPr bwMode="auto">
          <a:xfrm>
            <a:off x="107950" y="5440363"/>
            <a:ext cx="8856663" cy="1047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it-IT" dirty="0">
                <a:latin typeface="+mj-lt"/>
              </a:rPr>
              <a:t>Numero dei pazienti presenti presso il Dipartimento Medico </a:t>
            </a:r>
          </a:p>
          <a:p>
            <a:pPr>
              <a:defRPr/>
            </a:pPr>
            <a:r>
              <a:rPr lang="it-IT" dirty="0">
                <a:latin typeface="+mj-lt"/>
              </a:rPr>
              <a:t>(escluse le UU.OO. di Malattie Infettive e l'</a:t>
            </a:r>
            <a:r>
              <a:rPr lang="it-IT" dirty="0" err="1">
                <a:latin typeface="+mj-lt"/>
              </a:rPr>
              <a:t>Ortogeriatria</a:t>
            </a:r>
            <a:r>
              <a:rPr lang="it-IT" dirty="0">
                <a:latin typeface="+mj-lt"/>
              </a:rPr>
              <a:t>) </a:t>
            </a:r>
          </a:p>
          <a:p>
            <a:pPr>
              <a:defRPr/>
            </a:pPr>
            <a:r>
              <a:rPr lang="it-IT" dirty="0">
                <a:latin typeface="+mj-lt"/>
              </a:rPr>
              <a:t>in riferimento alla dotazione posti letto. </a:t>
            </a:r>
          </a:p>
          <a:p>
            <a:pPr algn="r">
              <a:defRPr/>
            </a:pPr>
            <a:r>
              <a:rPr lang="it-IT" sz="800" dirty="0"/>
              <a:t>IV trimestre 2016 al 31/8/2017 – Statistica Sanitaria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70"/>
            <a:ext cx="3059832" cy="73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0"/>
            <a:ext cx="3378200" cy="76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0384"/>
            <a:ext cx="2975848" cy="74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Grafico 11"/>
          <p:cNvPicPr>
            <a:picLocks noChangeArrowheads="1"/>
          </p:cNvPicPr>
          <p:nvPr/>
        </p:nvPicPr>
        <p:blipFill>
          <a:blip r:embed="rId3"/>
          <a:srcRect b="-67"/>
          <a:stretch>
            <a:fillRect/>
          </a:stretch>
        </p:blipFill>
        <p:spPr bwMode="auto">
          <a:xfrm>
            <a:off x="0" y="3860800"/>
            <a:ext cx="44894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b="11526"/>
          <a:stretch/>
        </p:blipFill>
        <p:spPr>
          <a:xfrm>
            <a:off x="0" y="44625"/>
            <a:ext cx="183569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b="11526"/>
          <a:stretch/>
        </p:blipFill>
        <p:spPr>
          <a:xfrm>
            <a:off x="1835696" y="44625"/>
            <a:ext cx="183569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b="11526"/>
          <a:stretch/>
        </p:blipFill>
        <p:spPr>
          <a:xfrm>
            <a:off x="3707904" y="44625"/>
            <a:ext cx="183569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b="11526"/>
          <a:stretch/>
        </p:blipFill>
        <p:spPr>
          <a:xfrm>
            <a:off x="5580112" y="44625"/>
            <a:ext cx="183569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b="11526"/>
          <a:stretch/>
        </p:blipFill>
        <p:spPr>
          <a:xfrm>
            <a:off x="7318227" y="34291"/>
            <a:ext cx="1835696" cy="802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26" name="Rectangle 10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0" y="908050"/>
          <a:ext cx="9144000" cy="2881313"/>
        </p:xfrm>
        <a:graphic>
          <a:graphicData uri="http://schemas.openxmlformats.org/presentationml/2006/ole">
            <p:oleObj spid="_x0000_s17417" r:id="rId5" imgW="8016249" imgH="2560248" progId="">
              <p:embed/>
            </p:oleObj>
          </a:graphicData>
        </a:graphic>
      </p:graphicFrame>
      <p:sp>
        <p:nvSpPr>
          <p:cNvPr id="17427" name="Rectangle 12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4500563" y="3789363"/>
          <a:ext cx="4643437" cy="3068637"/>
        </p:xfrm>
        <a:graphic>
          <a:graphicData uri="http://schemas.openxmlformats.org/presentationml/2006/ole">
            <p:oleObj spid="_x0000_s17419" r:id="rId6" imgW="4107101" imgH="291081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sz="quarter" idx="13"/>
          </p:nvPr>
        </p:nvGraphicFramePr>
        <p:xfrm>
          <a:off x="365760" y="764704"/>
          <a:ext cx="40416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Segnaposto contenuto 9"/>
          <p:cNvGraphicFramePr>
            <a:graphicFrameLocks noGrp="1"/>
          </p:cNvGraphicFramePr>
          <p:nvPr>
            <p:ph sz="half" idx="2"/>
          </p:nvPr>
        </p:nvGraphicFramePr>
        <p:xfrm>
          <a:off x="4716016" y="1124744"/>
          <a:ext cx="4038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4643438" y="404813"/>
            <a:ext cx="3865562" cy="6453187"/>
            <a:chOff x="-618299" y="4087870"/>
            <a:chExt cx="3865148" cy="6453172"/>
          </a:xfrm>
        </p:grpSpPr>
        <p:sp>
          <p:nvSpPr>
            <p:cNvPr id="12" name="Rettangolo 11"/>
            <p:cNvSpPr/>
            <p:nvPr/>
          </p:nvSpPr>
          <p:spPr>
            <a:xfrm>
              <a:off x="821409" y="4087870"/>
              <a:ext cx="2425440" cy="12684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-618299" y="9272633"/>
              <a:ext cx="2425440" cy="12684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8232" tIns="78232" rIns="78232" bIns="78232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100" b="1" dirty="0">
                  <a:latin typeface="+mj-lt"/>
                </a:rPr>
                <a:t>Elementi connessi tra loro e armonizzate con le UUOO 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it-IT" sz="1100" b="1" dirty="0">
                  <a:latin typeface="+mj-lt"/>
                </a:rPr>
                <a:t>Obiettivi, Responsabilità e ruoli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100" b="1" dirty="0">
                  <a:latin typeface="+mj-lt"/>
                </a:rPr>
                <a:t>chiari e condivisi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100" b="1" dirty="0">
                  <a:latin typeface="+mj-lt"/>
                </a:rPr>
                <a:t>Interfacce definite</a:t>
              </a:r>
            </a:p>
          </p:txBody>
        </p:sp>
      </p:grpSp>
      <p:cxnSp>
        <p:nvCxnSpPr>
          <p:cNvPr id="15" name="Connettore 2 14"/>
          <p:cNvCxnSpPr/>
          <p:nvPr/>
        </p:nvCxnSpPr>
        <p:spPr>
          <a:xfrm>
            <a:off x="3635375" y="5013325"/>
            <a:ext cx="1008063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6"/>
          <p:cNvSpPr>
            <a:spLocks noChangeArrowheads="1"/>
          </p:cNvSpPr>
          <p:nvPr/>
        </p:nvSpPr>
        <p:spPr bwMode="auto">
          <a:xfrm>
            <a:off x="0" y="739775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400" b="1">
                <a:solidFill>
                  <a:srgbClr val="000000"/>
                </a:solidFill>
                <a:latin typeface="Century Gothic" pitchFamily="34" charset="0"/>
                <a:ea typeface="Gulim" pitchFamily="34" charset="-127"/>
              </a:rPr>
              <a:t>L</a:t>
            </a:r>
            <a:r>
              <a:rPr lang="ja-JP" altLang="it-IT" sz="2400" b="1">
                <a:solidFill>
                  <a:srgbClr val="000000"/>
                </a:solidFill>
                <a:latin typeface="Century Gothic" pitchFamily="34" charset="0"/>
                <a:ea typeface="Gulim" pitchFamily="34" charset="-127"/>
              </a:rPr>
              <a:t>’</a:t>
            </a:r>
            <a:r>
              <a:rPr lang="it-IT" altLang="ja-JP" sz="2400" b="1">
                <a:solidFill>
                  <a:srgbClr val="000000"/>
                </a:solidFill>
                <a:latin typeface="Century Gothic" pitchFamily="34" charset="0"/>
                <a:ea typeface="Gulim" pitchFamily="34" charset="-127"/>
              </a:rPr>
              <a:t>OBIETTIVO PRINCIPALE DI QUESTO PROGETTO È ASSICURARE IL COORDINAMENTO E LA MASSIMA INTEGRAZIONE TRA LA LOGISTICA DEL PAZIENTE, LE AREA PRODUTTIVE OSPEDALIERE E I PERCORSI CLINICI </a:t>
            </a:r>
          </a:p>
          <a:p>
            <a:pPr algn="ctr"/>
            <a:r>
              <a:rPr lang="it-IT" altLang="ja-JP" sz="2400" b="1">
                <a:solidFill>
                  <a:srgbClr val="000000"/>
                </a:solidFill>
                <a:latin typeface="Century Gothic" pitchFamily="34" charset="0"/>
                <a:ea typeface="Gulim" pitchFamily="34" charset="-127"/>
              </a:rPr>
              <a:t>ATTRAVERSO </a:t>
            </a:r>
          </a:p>
          <a:p>
            <a:pPr algn="ctr"/>
            <a:endParaRPr lang="it-IT" altLang="ja-JP" sz="2400" b="1">
              <a:solidFill>
                <a:srgbClr val="000000"/>
              </a:solidFill>
              <a:latin typeface="Century Gothic" pitchFamily="34" charset="0"/>
              <a:ea typeface="Gulim" pitchFamily="34" charset="-127"/>
            </a:endParaRPr>
          </a:p>
          <a:p>
            <a:pPr algn="ctr"/>
            <a:endParaRPr lang="it-IT" altLang="ja-JP" sz="2400" b="1">
              <a:latin typeface="Century Gothic" pitchFamily="34" charset="0"/>
              <a:ea typeface="Gulim" pitchFamily="34" charset="-127"/>
            </a:endParaRPr>
          </a:p>
          <a:p>
            <a:pPr algn="ctr"/>
            <a:r>
              <a:rPr lang="it-IT" sz="2400">
                <a:solidFill>
                  <a:srgbClr val="000000"/>
                </a:solidFill>
                <a:latin typeface="Century Gothic" pitchFamily="34" charset="0"/>
                <a:ea typeface="Gulim" pitchFamily="34" charset="-127"/>
              </a:rPr>
              <a:t>L</a:t>
            </a:r>
            <a:r>
              <a:rPr lang="ja-JP" altLang="it-IT" sz="2400">
                <a:solidFill>
                  <a:srgbClr val="000000"/>
                </a:solidFill>
                <a:latin typeface="Century Gothic" pitchFamily="34" charset="0"/>
                <a:ea typeface="Gulim" pitchFamily="34" charset="-127"/>
              </a:rPr>
              <a:t>’</a:t>
            </a:r>
            <a:r>
              <a:rPr lang="it-IT" altLang="ja-JP" sz="2400">
                <a:solidFill>
                  <a:srgbClr val="000000"/>
                </a:solidFill>
                <a:latin typeface="Century Gothic" pitchFamily="34" charset="0"/>
                <a:ea typeface="Gulim" pitchFamily="34" charset="-127"/>
              </a:rPr>
              <a:t>ottimizzazione del flusso dei pazienti nelle fasi di accettazione – ricovero – trasferimento in una logica di rete ospedaliera integrata</a:t>
            </a:r>
          </a:p>
          <a:p>
            <a:pPr algn="ctr"/>
            <a:endParaRPr lang="it-IT" altLang="ja-JP" sz="2400">
              <a:solidFill>
                <a:srgbClr val="000000"/>
              </a:solidFill>
              <a:latin typeface="Century Gothic" pitchFamily="34" charset="0"/>
              <a:ea typeface="Gulim" pitchFamily="34" charset="-127"/>
            </a:endParaRPr>
          </a:p>
          <a:p>
            <a:pPr algn="ctr"/>
            <a:r>
              <a:rPr lang="it-IT" sz="2400">
                <a:solidFill>
                  <a:srgbClr val="000000"/>
                </a:solidFill>
                <a:latin typeface="Century Gothic" pitchFamily="34" charset="0"/>
                <a:ea typeface="Gulim" pitchFamily="34" charset="-127"/>
              </a:rPr>
              <a:t>Il miglioramento dell</a:t>
            </a:r>
            <a:r>
              <a:rPr lang="ja-JP" altLang="it-IT" sz="2400">
                <a:solidFill>
                  <a:srgbClr val="000000"/>
                </a:solidFill>
                <a:latin typeface="Century Gothic" pitchFamily="34" charset="0"/>
                <a:ea typeface="Gulim" pitchFamily="34" charset="-127"/>
              </a:rPr>
              <a:t>’</a:t>
            </a:r>
            <a:r>
              <a:rPr lang="it-IT" altLang="ja-JP" sz="2400">
                <a:solidFill>
                  <a:srgbClr val="000000"/>
                </a:solidFill>
                <a:latin typeface="Century Gothic" pitchFamily="34" charset="0"/>
                <a:ea typeface="Gulim" pitchFamily="34" charset="-127"/>
              </a:rPr>
              <a:t>appropriatezza allocativa dei pazienti e la qualità della cure</a:t>
            </a:r>
          </a:p>
          <a:p>
            <a:pPr algn="ctr"/>
            <a:endParaRPr lang="it-IT" altLang="ja-JP" sz="2400">
              <a:solidFill>
                <a:srgbClr val="000000"/>
              </a:solidFill>
              <a:latin typeface="Century Gothic" pitchFamily="34" charset="0"/>
              <a:ea typeface="Gulim" pitchFamily="34" charset="-127"/>
            </a:endParaRPr>
          </a:p>
          <a:p>
            <a:pPr algn="ctr"/>
            <a:r>
              <a:rPr lang="it-IT" sz="2400">
                <a:solidFill>
                  <a:srgbClr val="000000"/>
                </a:solidFill>
                <a:latin typeface="Century Gothic" pitchFamily="34" charset="0"/>
                <a:ea typeface="Gulim" pitchFamily="34" charset="-127"/>
              </a:rPr>
              <a:t>La riduzione del fenomeno dei </a:t>
            </a:r>
            <a:r>
              <a:rPr lang="it-IT" sz="2400" i="1">
                <a:solidFill>
                  <a:srgbClr val="000000"/>
                </a:solidFill>
                <a:latin typeface="Century Gothic" pitchFamily="34" charset="0"/>
                <a:ea typeface="Gulim" pitchFamily="34" charset="-127"/>
              </a:rPr>
              <a:t>Bed – Blockers</a:t>
            </a:r>
            <a:endParaRPr lang="it-IT" sz="2400" b="1">
              <a:latin typeface="Century Gothic" pitchFamily="34" charset="0"/>
              <a:ea typeface="Gulim" pitchFamily="34" charset="-127"/>
            </a:endParaRPr>
          </a:p>
          <a:p>
            <a:pPr eaLnBrk="0" hangingPunct="0"/>
            <a:endParaRPr lang="it-IT">
              <a:solidFill>
                <a:srgbClr val="000000"/>
              </a:solidFill>
              <a:latin typeface="Calibri" pitchFamily="34" charset="0"/>
              <a:ea typeface="Gulim" pitchFamily="34" charset="-127"/>
            </a:endParaRPr>
          </a:p>
          <a:p>
            <a:pPr algn="ctr" eaLnBrk="0" hangingPunct="0"/>
            <a:endParaRPr lang="it-IT">
              <a:latin typeface="Calibri" pitchFamily="34" charset="0"/>
              <a:ea typeface="Gulim" pitchFamily="34" charset="-12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86" y="5910"/>
            <a:ext cx="780349" cy="77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/>
        </p:nvGraphicFramePr>
        <p:xfrm>
          <a:off x="-612576" y="0"/>
          <a:ext cx="97565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4427538" cy="3381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4" name="Rectangle 10"/>
          <p:cNvSpPr>
            <a:spLocks noChangeArrowheads="1"/>
          </p:cNvSpPr>
          <p:nvPr/>
        </p:nvSpPr>
        <p:spPr bwMode="auto">
          <a:xfrm>
            <a:off x="1258888" y="5575300"/>
            <a:ext cx="6697662" cy="654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b="1"/>
              <a:t>Richieste di posto letto pervenute al BM da MEU e da PS.</a:t>
            </a:r>
            <a:endParaRPr lang="it-IT"/>
          </a:p>
          <a:p>
            <a:pPr algn="ctr"/>
            <a:r>
              <a:rPr lang="it-IT">
                <a:latin typeface="Calibri" pitchFamily="34" charset="0"/>
              </a:rPr>
              <a:t>Dato medio per giorno della settimana 1 Marzo – 15 Agosto 2017</a:t>
            </a:r>
          </a:p>
        </p:txBody>
      </p:sp>
      <p:pic>
        <p:nvPicPr>
          <p:cNvPr id="2355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00213"/>
            <a:ext cx="4643437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Immagin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3700" y="0"/>
            <a:ext cx="4940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144000" cy="4519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260350"/>
            <a:ext cx="5003800" cy="98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AF507438-7753-43e0-B8FC-AC1667EBCBE1}"/>
          </a:extLst>
        </p:spPr>
      </p:pic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0" y="6092825"/>
            <a:ext cx="9144000" cy="65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/>
              <a:t>Mediamente le richieste al BM sono state di 19 posti letto nei giorni feriali e 16 durante i fine settimana</a:t>
            </a:r>
          </a:p>
        </p:txBody>
      </p:sp>
      <p:pic>
        <p:nvPicPr>
          <p:cNvPr id="24580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0"/>
            <a:ext cx="399573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ilografica">
  <a:themeElements>
    <a:clrScheme name="Album da disegno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tilografica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ilografic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Stilografica.thmx</Template>
  <TotalTime>621</TotalTime>
  <Words>887</Words>
  <Application>Microsoft Macintosh PowerPoint</Application>
  <PresentationFormat>Presentazione su schermo (4:3)</PresentationFormat>
  <Paragraphs>350</Paragraphs>
  <Slides>20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Modello struttura</vt:lpstr>
      </vt:variant>
      <vt:variant>
        <vt:i4>2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20</vt:i4>
      </vt:variant>
    </vt:vector>
  </HeadingPairs>
  <TitlesOfParts>
    <vt:vector size="33" baseType="lpstr">
      <vt:lpstr>Arial</vt:lpstr>
      <vt:lpstr>ＭＳ Ｐゴシック</vt:lpstr>
      <vt:lpstr>Palatino Linotype</vt:lpstr>
      <vt:lpstr>Century Gothic</vt:lpstr>
      <vt:lpstr>Courier New</vt:lpstr>
      <vt:lpstr>Calibri</vt:lpstr>
      <vt:lpstr>Gulim</vt:lpstr>
      <vt:lpstr>Cambria</vt:lpstr>
      <vt:lpstr>Times New Roman</vt:lpstr>
      <vt:lpstr>Arial Unicode MS</vt:lpstr>
      <vt:lpstr>HGS明朝E</vt:lpstr>
      <vt:lpstr>Stilografica</vt:lpstr>
      <vt:lpstr>Stilografica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LE AZIONI PER MIGLIORARE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Manager/>
  <Company>Ospfe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Manager</dc:title>
  <dc:subject/>
  <dc:creator>g.gianesini</dc:creator>
  <cp:keywords/>
  <dc:description/>
  <cp:lastModifiedBy>Mauro Taglioni</cp:lastModifiedBy>
  <cp:revision>38</cp:revision>
  <dcterms:created xsi:type="dcterms:W3CDTF">2017-10-03T09:30:48Z</dcterms:created>
  <dcterms:modified xsi:type="dcterms:W3CDTF">2017-11-07T11:48:52Z</dcterms:modified>
  <cp:category/>
</cp:coreProperties>
</file>