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92" r:id="rId3"/>
    <p:sldId id="293" r:id="rId4"/>
    <p:sldId id="294" r:id="rId5"/>
    <p:sldId id="291" r:id="rId6"/>
    <p:sldId id="295" r:id="rId7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8000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5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14306-F5AC-4E19-BEBD-D20F353C35CA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8F1E7-94E0-4ECF-AD09-C40A37CAC7F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668F1-146D-4690-A432-1CEF2AB9FF4B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43B68-0869-4863-BFD3-4AA5C308E5E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36CD0-C438-46F5-93AC-62BAE7DE6F45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32BD0-58A5-45AA-8CCC-915FFD56CF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DB453-21B6-465E-931A-58E2EFC43290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045EE-FC55-4E4C-80DE-A664B4C5C7E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66C9C-087B-4A1E-96EA-3F1A5C635EBA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3036A-3680-4044-8D84-AF9E20FD95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C21B6-A87C-4EFE-B74E-CE930279853C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B241E-18C3-4467-8724-D58987B239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38630-0A96-4661-9972-A7C015293A70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E317E-DCF2-4B3B-AF52-F535650E93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9127B-6432-43B8-B01D-32DCEFD09D88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6DC4D-909B-4381-9225-9E0BC572159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0A2D0-91AF-4D26-BBFB-DA9AC6984F93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B108A-B297-47EB-A166-6E904222B7C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C3DE0-F268-416C-9F5F-D015890CDED8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5E6E9-9C22-4699-B546-6CF2F85A5A4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580F2-FE96-4174-8000-6DF936620C9D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0BF23-52DB-43C5-B15C-C5760462A21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D615DD-2FB4-4C74-9261-9FF2C095348A}" type="datetimeFigureOut">
              <a:rPr lang="it-IT"/>
              <a:pPr>
                <a:defRPr/>
              </a:pPr>
              <a:t>07/11/2018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000271-697D-4F47-8460-9BBCB03A7C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549275"/>
            <a:ext cx="4391025" cy="597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476250"/>
            <a:ext cx="7115175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341438"/>
            <a:ext cx="6800850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468313" y="292417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539750" y="5589588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684213" y="404813"/>
            <a:ext cx="79565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/>
              <a:t>Situazione in essere con la riorganizzazione dei punti guardia-orario notturno</a:t>
            </a:r>
          </a:p>
          <a:p>
            <a:pPr algn="ctr"/>
            <a:r>
              <a:rPr lang="it-IT"/>
              <a:t>Dip. medico e Dip. medico-specialistico </a:t>
            </a:r>
          </a:p>
          <a:p>
            <a:pPr algn="ctr"/>
            <a:r>
              <a:rPr lang="it-IT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1403350" y="2205038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1547813" y="47244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908050"/>
            <a:ext cx="4248150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1692275" y="63817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819150" y="188913"/>
            <a:ext cx="78295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/>
              <a:t>Situazione in essere con la riorganizzazione dei punti guardia-diurno festivo</a:t>
            </a:r>
          </a:p>
          <a:p>
            <a:pPr algn="ctr"/>
            <a:r>
              <a:rPr lang="it-IT"/>
              <a:t>Dip. medico e Dip. medico-specialistico </a:t>
            </a:r>
          </a:p>
          <a:p>
            <a:pPr algn="ctr"/>
            <a:r>
              <a:rPr lang="it-IT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844675"/>
            <a:ext cx="618172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611188" y="620713"/>
            <a:ext cx="810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/>
              <a:t>Confronto media guardie mensile per medico prima e dopo la riorganizzazione</a:t>
            </a:r>
          </a:p>
          <a:p>
            <a:pPr algn="ctr"/>
            <a:r>
              <a:rPr lang="it-IT"/>
              <a:t>Dip. medico e Dip. medico-specialistico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0" y="620713"/>
            <a:ext cx="9144000" cy="112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8775" lvl="2" algn="ctr"/>
            <a:r>
              <a:rPr lang="it-IT" b="1"/>
              <a:t>Requisiti organizzativi di accreditamento  </a:t>
            </a:r>
          </a:p>
          <a:p>
            <a:pPr marL="358775" lvl="2" algn="ctr"/>
            <a:r>
              <a:rPr lang="it-IT" b="1"/>
              <a:t>area di degenza Medicina Interna</a:t>
            </a:r>
            <a:r>
              <a:rPr lang="it-IT"/>
              <a:t> </a:t>
            </a:r>
          </a:p>
          <a:p>
            <a:pPr algn="ctr"/>
            <a:r>
              <a:rPr lang="it-IT" sz="1400"/>
              <a:t>Ottobre 2011</a:t>
            </a:r>
          </a:p>
          <a:p>
            <a:pPr algn="ctr"/>
            <a:endParaRPr lang="it-IT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8" y="2060575"/>
            <a:ext cx="889317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14787</TotalTime>
  <Words>57</Words>
  <Application>Microsoft Office PowerPoint</Application>
  <PresentationFormat>Presentazione su schermo (4:3)</PresentationFormat>
  <Paragraphs>11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Erika</dc:creator>
  <cp:lastModifiedBy>a.grotti</cp:lastModifiedBy>
  <cp:revision>171</cp:revision>
  <dcterms:created xsi:type="dcterms:W3CDTF">2018-10-02T13:57:51Z</dcterms:created>
  <dcterms:modified xsi:type="dcterms:W3CDTF">2018-11-07T13:10:23Z</dcterms:modified>
</cp:coreProperties>
</file>