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9" r:id="rId4"/>
    <p:sldId id="267" r:id="rId5"/>
    <p:sldId id="257" r:id="rId6"/>
    <p:sldId id="258" r:id="rId7"/>
    <p:sldId id="260" r:id="rId8"/>
    <p:sldId id="262" r:id="rId9"/>
    <p:sldId id="263" r:id="rId10"/>
    <p:sldId id="265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5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7F00-B220-454E-92F2-5CC0F2EAE13E}" type="datetimeFigureOut">
              <a:rPr lang="it-IT" smtClean="0"/>
              <a:pPr/>
              <a:t>11/06/2019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A4F9-7907-4E14-9B91-207D3AE53A9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7F00-B220-454E-92F2-5CC0F2EAE13E}" type="datetimeFigureOut">
              <a:rPr lang="it-IT" smtClean="0"/>
              <a:pPr/>
              <a:t>11/06/2019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A4F9-7907-4E14-9B91-207D3AE53A9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7F00-B220-454E-92F2-5CC0F2EAE13E}" type="datetimeFigureOut">
              <a:rPr lang="it-IT" smtClean="0"/>
              <a:pPr/>
              <a:t>11/06/2019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A4F9-7907-4E14-9B91-207D3AE53A9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7F00-B220-454E-92F2-5CC0F2EAE13E}" type="datetimeFigureOut">
              <a:rPr lang="it-IT" smtClean="0"/>
              <a:pPr/>
              <a:t>11/06/2019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A4F9-7907-4E14-9B91-207D3AE53A9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7F00-B220-454E-92F2-5CC0F2EAE13E}" type="datetimeFigureOut">
              <a:rPr lang="it-IT" smtClean="0"/>
              <a:pPr/>
              <a:t>11/06/2019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A4F9-7907-4E14-9B91-207D3AE53A9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7F00-B220-454E-92F2-5CC0F2EAE13E}" type="datetimeFigureOut">
              <a:rPr lang="it-IT" smtClean="0"/>
              <a:pPr/>
              <a:t>11/06/2019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A4F9-7907-4E14-9B91-207D3AE53A9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7F00-B220-454E-92F2-5CC0F2EAE13E}" type="datetimeFigureOut">
              <a:rPr lang="it-IT" smtClean="0"/>
              <a:pPr/>
              <a:t>11/06/2019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A4F9-7907-4E14-9B91-207D3AE53A9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7F00-B220-454E-92F2-5CC0F2EAE13E}" type="datetimeFigureOut">
              <a:rPr lang="it-IT" smtClean="0"/>
              <a:pPr/>
              <a:t>11/06/2019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A4F9-7907-4E14-9B91-207D3AE53A9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7F00-B220-454E-92F2-5CC0F2EAE13E}" type="datetimeFigureOut">
              <a:rPr lang="it-IT" smtClean="0"/>
              <a:pPr/>
              <a:t>11/06/2019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A4F9-7907-4E14-9B91-207D3AE53A9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7F00-B220-454E-92F2-5CC0F2EAE13E}" type="datetimeFigureOut">
              <a:rPr lang="it-IT" smtClean="0"/>
              <a:pPr/>
              <a:t>11/06/2019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A4F9-7907-4E14-9B91-207D3AE53A9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E7F00-B220-454E-92F2-5CC0F2EAE13E}" type="datetimeFigureOut">
              <a:rPr lang="it-IT" smtClean="0"/>
              <a:pPr/>
              <a:t>11/06/2019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8A4F9-7907-4E14-9B91-207D3AE53A9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E7F00-B220-454E-92F2-5CC0F2EAE13E}" type="datetimeFigureOut">
              <a:rPr lang="it-IT" smtClean="0"/>
              <a:pPr/>
              <a:t>11/06/2019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8A4F9-7907-4E14-9B91-207D3AE53A91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28596" y="571480"/>
            <a:ext cx="8501122" cy="1470025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RIMODULAZIONE SEDUTE OPERATORIE </a:t>
            </a:r>
            <a:br>
              <a:rPr lang="it-IT" dirty="0" smtClean="0"/>
            </a:br>
            <a:r>
              <a:rPr lang="it-IT" dirty="0" smtClean="0"/>
              <a:t>NEL PERIODO ESTIVO 2019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2428860" y="4929198"/>
            <a:ext cx="6400800" cy="1257312"/>
          </a:xfrm>
        </p:spPr>
        <p:txBody>
          <a:bodyPr/>
          <a:lstStyle/>
          <a:p>
            <a:r>
              <a:rPr lang="it-IT" sz="24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COLLEGIO </a:t>
            </a:r>
            <a:r>
              <a:rPr lang="it-IT" sz="24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DI</a:t>
            </a:r>
            <a:r>
              <a:rPr lang="it-IT" sz="24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DIREZIONE </a:t>
            </a:r>
          </a:p>
          <a:p>
            <a:r>
              <a:rPr lang="it-IT" sz="24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11 GIUGNO 2019</a:t>
            </a:r>
            <a:endParaRPr lang="it-IT" sz="24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071546"/>
            <a:ext cx="8286808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2357430"/>
            <a:ext cx="7786742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4357694"/>
            <a:ext cx="7715304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CasellaDiTesto 5"/>
          <p:cNvSpPr txBox="1"/>
          <p:nvPr/>
        </p:nvSpPr>
        <p:spPr>
          <a:xfrm>
            <a:off x="1857356" y="642918"/>
            <a:ext cx="55007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/>
              <a:t>RIMODULAZIONI 2019  vs 2018</a:t>
            </a:r>
            <a:endParaRPr lang="it-IT" sz="2400" b="1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714480" y="1500174"/>
            <a:ext cx="5429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/>
              <a:t>Rimodulazione su 13 settimane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000100" y="1214422"/>
            <a:ext cx="678661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 smtClean="0"/>
              <a:t>RIMODULAZIONI 2019 vs 2018</a:t>
            </a:r>
          </a:p>
          <a:p>
            <a:endParaRPr lang="it-IT" sz="2400" dirty="0" smtClean="0"/>
          </a:p>
          <a:p>
            <a:endParaRPr lang="it-IT" sz="2400" dirty="0" smtClean="0"/>
          </a:p>
          <a:p>
            <a:r>
              <a:rPr lang="it-IT" sz="2400" dirty="0" smtClean="0"/>
              <a:t>In 13 settimane faremo</a:t>
            </a:r>
          </a:p>
          <a:p>
            <a:endParaRPr lang="it-IT" sz="2400" dirty="0" smtClean="0"/>
          </a:p>
          <a:p>
            <a:r>
              <a:rPr lang="it-IT" sz="2400" dirty="0" smtClean="0"/>
              <a:t> +  158 sedute in AG</a:t>
            </a:r>
          </a:p>
          <a:p>
            <a:r>
              <a:rPr lang="it-IT" sz="2400" dirty="0" smtClean="0"/>
              <a:t> +  110 sedute </a:t>
            </a:r>
            <a:r>
              <a:rPr lang="it-IT" sz="2400" dirty="0" err="1" smtClean="0"/>
              <a:t>AG+AL</a:t>
            </a:r>
            <a:endParaRPr lang="it-IT" sz="2400" dirty="0" smtClean="0"/>
          </a:p>
          <a:p>
            <a:endParaRPr lang="it-IT" sz="2400" dirty="0" smtClean="0"/>
          </a:p>
          <a:p>
            <a:endParaRPr lang="it-IT" sz="2400" dirty="0" smtClean="0"/>
          </a:p>
          <a:p>
            <a:endParaRPr lang="it-IT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357290" y="1071546"/>
            <a:ext cx="64294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RIMODULAZIONI 2019 E TEMPI </a:t>
            </a:r>
            <a:r>
              <a:rPr lang="it-IT" b="1" dirty="0" err="1" smtClean="0"/>
              <a:t>DI</a:t>
            </a:r>
            <a:r>
              <a:rPr lang="it-IT" b="1" dirty="0" smtClean="0"/>
              <a:t> ATTESA</a:t>
            </a:r>
          </a:p>
          <a:p>
            <a:pPr algn="ctr"/>
            <a:endParaRPr lang="it-IT" b="1" dirty="0" smtClean="0"/>
          </a:p>
          <a:p>
            <a:pPr algn="just"/>
            <a:r>
              <a:rPr lang="it-IT" dirty="0" smtClean="0"/>
              <a:t>Le rimodulazioni hanno tenuto conto dei tempi di attesa critici:</a:t>
            </a:r>
          </a:p>
          <a:p>
            <a:pPr algn="just"/>
            <a:endParaRPr lang="it-IT" dirty="0" smtClean="0"/>
          </a:p>
          <a:p>
            <a:pPr algn="just">
              <a:buFont typeface="Arial" pitchFamily="34" charset="0"/>
              <a:buChar char="•"/>
            </a:pPr>
            <a:r>
              <a:rPr lang="it-IT" dirty="0" smtClean="0"/>
              <a:t>Chirurgia Generale x la chirurgia </a:t>
            </a:r>
            <a:r>
              <a:rPr lang="it-IT" dirty="0" smtClean="0"/>
              <a:t>a bassa </a:t>
            </a:r>
            <a:r>
              <a:rPr lang="it-IT" dirty="0" smtClean="0"/>
              <a:t>complessità</a:t>
            </a:r>
          </a:p>
          <a:p>
            <a:pPr algn="just">
              <a:buFont typeface="Arial" pitchFamily="34" charset="0"/>
              <a:buChar char="•"/>
            </a:pPr>
            <a:r>
              <a:rPr lang="it-IT" dirty="0" smtClean="0"/>
              <a:t>Urologia</a:t>
            </a:r>
          </a:p>
          <a:p>
            <a:pPr algn="just">
              <a:buFont typeface="Arial" pitchFamily="34" charset="0"/>
              <a:buChar char="•"/>
            </a:pPr>
            <a:r>
              <a:rPr lang="it-IT" dirty="0" smtClean="0"/>
              <a:t>Ginecologia</a:t>
            </a:r>
          </a:p>
          <a:p>
            <a:pPr algn="just">
              <a:buFont typeface="Arial" pitchFamily="34" charset="0"/>
              <a:buChar char="•"/>
            </a:pPr>
            <a:r>
              <a:rPr lang="it-IT" dirty="0" smtClean="0"/>
              <a:t>Ortopedia</a:t>
            </a:r>
          </a:p>
          <a:p>
            <a:pPr algn="just">
              <a:buFont typeface="Arial" pitchFamily="34" charset="0"/>
              <a:buChar char="•"/>
            </a:pPr>
            <a:endParaRPr lang="it-IT" dirty="0" smtClean="0"/>
          </a:p>
          <a:p>
            <a:pPr algn="just"/>
            <a:endParaRPr lang="it-IT" b="1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357290" y="785794"/>
            <a:ext cx="664373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AUMENTO SEDUTE OPERATORIE 2018 E 2019</a:t>
            </a:r>
          </a:p>
          <a:p>
            <a:endParaRPr lang="it-IT" sz="2000" dirty="0" smtClean="0"/>
          </a:p>
          <a:p>
            <a:endParaRPr lang="it-IT" sz="2000" dirty="0" smtClean="0"/>
          </a:p>
          <a:p>
            <a:r>
              <a:rPr lang="it-IT" sz="2000" b="1" dirty="0" smtClean="0"/>
              <a:t>FINE 2018</a:t>
            </a:r>
          </a:p>
          <a:p>
            <a:pPr marL="715963"/>
            <a:r>
              <a:rPr lang="it-IT" sz="2000" dirty="0" smtClean="0"/>
              <a:t>2 SEDUTE UROLOGIA-GINECOLOGIA</a:t>
            </a:r>
          </a:p>
          <a:p>
            <a:pPr marL="715963"/>
            <a:r>
              <a:rPr lang="it-IT" sz="2000" dirty="0" smtClean="0"/>
              <a:t>1 SEDUTA ORTOPEDIA</a:t>
            </a:r>
          </a:p>
          <a:p>
            <a:pPr marL="715963"/>
            <a:r>
              <a:rPr lang="it-IT" sz="2000" dirty="0" smtClean="0"/>
              <a:t>1 SEDUTA CHIRURGIE GENERALI</a:t>
            </a:r>
          </a:p>
          <a:p>
            <a:endParaRPr lang="it-IT" sz="2000" dirty="0" smtClean="0"/>
          </a:p>
          <a:p>
            <a:endParaRPr lang="it-IT" sz="2000" dirty="0" smtClean="0"/>
          </a:p>
          <a:p>
            <a:r>
              <a:rPr lang="it-IT" sz="2000" b="1" dirty="0" smtClean="0"/>
              <a:t>GIUGNO 2019</a:t>
            </a:r>
          </a:p>
          <a:p>
            <a:pPr marL="715963"/>
            <a:r>
              <a:rPr lang="it-IT" sz="2000" dirty="0" smtClean="0"/>
              <a:t>5 SEDUTE CHIRURGIE GENERALI</a:t>
            </a:r>
            <a:endParaRPr lang="it-IT" sz="2000" dirty="0" smtClean="0"/>
          </a:p>
          <a:p>
            <a:endParaRPr lang="it-IT" sz="2000" dirty="0" smtClean="0"/>
          </a:p>
          <a:p>
            <a:endParaRPr lang="it-IT" sz="2000" dirty="0" smtClean="0"/>
          </a:p>
          <a:p>
            <a:endParaRPr lang="it-IT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714348" y="1714488"/>
            <a:ext cx="757242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/>
              <a:t>Inizio rimodulazioni</a:t>
            </a:r>
          </a:p>
          <a:p>
            <a:r>
              <a:rPr lang="it-IT" sz="2000" dirty="0" smtClean="0"/>
              <a:t>3 GIUGNO</a:t>
            </a:r>
            <a:endParaRPr lang="it-IT" sz="2000" dirty="0" smtClean="0"/>
          </a:p>
          <a:p>
            <a:endParaRPr lang="it-IT" sz="2000" dirty="0"/>
          </a:p>
          <a:p>
            <a:r>
              <a:rPr lang="it-IT" sz="2000" dirty="0" smtClean="0"/>
              <a:t>Periodo di massima riduzione di sedute operatorie </a:t>
            </a:r>
          </a:p>
          <a:p>
            <a:r>
              <a:rPr lang="it-IT" sz="2000" dirty="0" smtClean="0"/>
              <a:t>5-23 AGOSTO</a:t>
            </a:r>
          </a:p>
          <a:p>
            <a:endParaRPr lang="it-IT" sz="2000" dirty="0"/>
          </a:p>
          <a:p>
            <a:r>
              <a:rPr lang="it-IT" sz="2000" dirty="0" smtClean="0"/>
              <a:t>Ripresa delle normali attività</a:t>
            </a:r>
          </a:p>
          <a:p>
            <a:r>
              <a:rPr lang="it-IT" sz="2000" dirty="0" smtClean="0"/>
              <a:t>2 SETTEMBRE</a:t>
            </a:r>
            <a:endParaRPr lang="it-IT" sz="2000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1571604" y="714356"/>
            <a:ext cx="6143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/>
              <a:t>RIMODULAZIONI 2019</a:t>
            </a:r>
            <a:endParaRPr lang="it-IT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857356" y="1071546"/>
            <a:ext cx="59293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/>
              <a:t>Rimodulazioni 2019</a:t>
            </a:r>
            <a:endParaRPr lang="it-IT" sz="28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1071538" y="1857364"/>
            <a:ext cx="65722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Sedute a regime DAL 3 GIUGNO: </a:t>
            </a:r>
            <a:endParaRPr lang="it-IT" b="1" dirty="0" smtClean="0"/>
          </a:p>
          <a:p>
            <a:r>
              <a:rPr lang="it-IT" b="1" dirty="0" smtClean="0"/>
              <a:t>TOT. SEDUTE IN </a:t>
            </a:r>
            <a:r>
              <a:rPr lang="it-IT" b="1" dirty="0" smtClean="0"/>
              <a:t>AG/SETT=109</a:t>
            </a:r>
            <a:endParaRPr lang="it-IT" b="1" dirty="0" smtClean="0"/>
          </a:p>
          <a:p>
            <a:r>
              <a:rPr lang="it-IT" b="1" dirty="0" smtClean="0"/>
              <a:t>TOT. SEDUTE IN </a:t>
            </a:r>
            <a:r>
              <a:rPr lang="it-IT" b="1" dirty="0" err="1" smtClean="0"/>
              <a:t>AG+</a:t>
            </a:r>
            <a:r>
              <a:rPr lang="it-IT" b="1" dirty="0" smtClean="0"/>
              <a:t> </a:t>
            </a:r>
            <a:r>
              <a:rPr lang="it-IT" b="1" dirty="0" smtClean="0"/>
              <a:t>AL/SETT=116</a:t>
            </a:r>
            <a:endParaRPr lang="it-IT" b="1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pPr algn="ctr"/>
            <a:r>
              <a:rPr lang="it-IT" b="1" dirty="0" smtClean="0"/>
              <a:t>RIMODULAZIONI </a:t>
            </a:r>
            <a:r>
              <a:rPr lang="it-IT" b="1" dirty="0" smtClean="0"/>
              <a:t>SU </a:t>
            </a:r>
            <a:r>
              <a:rPr lang="it-IT" b="1" dirty="0" smtClean="0"/>
              <a:t>13 SETTIMANE</a:t>
            </a:r>
          </a:p>
          <a:p>
            <a:endParaRPr lang="it-IT" dirty="0" smtClean="0"/>
          </a:p>
          <a:p>
            <a:r>
              <a:rPr lang="it-IT" dirty="0" smtClean="0"/>
              <a:t>		</a:t>
            </a:r>
            <a:endParaRPr lang="it-IT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4357694"/>
            <a:ext cx="5715040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2000240"/>
            <a:ext cx="8786874" cy="23717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7" y="928671"/>
            <a:ext cx="8072494" cy="4324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571472" y="642918"/>
            <a:ext cx="800105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Le rimodulazioni hanno interessato tutte le </a:t>
            </a:r>
            <a:r>
              <a:rPr lang="it-IT" dirty="0" err="1" smtClean="0"/>
              <a:t>UU.OO</a:t>
            </a:r>
            <a:r>
              <a:rPr lang="it-IT" dirty="0" smtClean="0"/>
              <a:t>  di tutti i Blocchi della Piastra Operatoria.</a:t>
            </a:r>
          </a:p>
          <a:p>
            <a:endParaRPr lang="it-IT" dirty="0" smtClean="0"/>
          </a:p>
          <a:p>
            <a:r>
              <a:rPr lang="it-IT" dirty="0" smtClean="0">
                <a:solidFill>
                  <a:srgbClr val="FF0000"/>
                </a:solidFill>
              </a:rPr>
              <a:t>Mese di GIUGNO-</a:t>
            </a:r>
          </a:p>
          <a:p>
            <a:r>
              <a:rPr lang="it-IT" b="1" dirty="0" smtClean="0"/>
              <a:t>Blocco 21-22</a:t>
            </a:r>
            <a:r>
              <a:rPr lang="it-IT" dirty="0" smtClean="0"/>
              <a:t>= sospensione di 16 sedute operatorie (NCH, </a:t>
            </a:r>
            <a:r>
              <a:rPr lang="it-IT" dirty="0" err="1" smtClean="0"/>
              <a:t>Maxillo</a:t>
            </a:r>
            <a:r>
              <a:rPr lang="it-IT" dirty="0" smtClean="0"/>
              <a:t> Facciale, ORL, Chirurgia Plastica) </a:t>
            </a:r>
          </a:p>
          <a:p>
            <a:endParaRPr lang="it-IT" dirty="0" smtClean="0"/>
          </a:p>
          <a:p>
            <a:r>
              <a:rPr lang="it-IT" dirty="0" smtClean="0">
                <a:solidFill>
                  <a:srgbClr val="FF0000"/>
                </a:solidFill>
              </a:rPr>
              <a:t>Mese LUGLIO-</a:t>
            </a:r>
          </a:p>
          <a:p>
            <a:r>
              <a:rPr lang="it-IT" b="1" dirty="0" smtClean="0"/>
              <a:t>Blocco 21-22</a:t>
            </a:r>
            <a:r>
              <a:rPr lang="it-IT" dirty="0" smtClean="0"/>
              <a:t>= sospensione di 40 sedute (NCH, </a:t>
            </a:r>
            <a:r>
              <a:rPr lang="it-IT" dirty="0" err="1" smtClean="0"/>
              <a:t>Maxillo</a:t>
            </a:r>
            <a:r>
              <a:rPr lang="it-IT" dirty="0" smtClean="0"/>
              <a:t> Facciale, ORL, Chirurgia Plastica, Chirurgia Pediatrica)</a:t>
            </a:r>
          </a:p>
          <a:p>
            <a:r>
              <a:rPr lang="it-IT" b="1" dirty="0" smtClean="0"/>
              <a:t>Blocco 9</a:t>
            </a:r>
            <a:r>
              <a:rPr lang="it-IT" dirty="0" smtClean="0"/>
              <a:t>=sospensione di 10 sedute (Ortopedia)</a:t>
            </a:r>
          </a:p>
          <a:p>
            <a:endParaRPr lang="it-IT" dirty="0" smtClean="0"/>
          </a:p>
          <a:p>
            <a:r>
              <a:rPr lang="it-IT" dirty="0" smtClean="0">
                <a:solidFill>
                  <a:srgbClr val="FF0000"/>
                </a:solidFill>
              </a:rPr>
              <a:t>Mese AGOSTO</a:t>
            </a:r>
          </a:p>
          <a:p>
            <a:r>
              <a:rPr lang="it-IT" dirty="0" smtClean="0"/>
              <a:t>Blocco </a:t>
            </a:r>
            <a:r>
              <a:rPr lang="it-IT" dirty="0" smtClean="0"/>
              <a:t>21-22=sospensione  di 62 operatorie  (NCH, </a:t>
            </a:r>
            <a:r>
              <a:rPr lang="it-IT" dirty="0" err="1" smtClean="0"/>
              <a:t>Maxillo</a:t>
            </a:r>
            <a:r>
              <a:rPr lang="it-IT" dirty="0" smtClean="0"/>
              <a:t> Facciale, ORL, Chirurgia Plastica, Chirurgia Pediatrica, Urologia, Ginecologia)</a:t>
            </a:r>
          </a:p>
          <a:p>
            <a:r>
              <a:rPr lang="it-IT" dirty="0" smtClean="0"/>
              <a:t>Blocco 9= sospensione 15 sedute (ortopedia)</a:t>
            </a:r>
          </a:p>
          <a:p>
            <a:r>
              <a:rPr lang="it-IT" dirty="0" smtClean="0"/>
              <a:t>Blocco 24= sospensione 37 sedute (Chirurgia 1 e Chirurgia 2)</a:t>
            </a:r>
          </a:p>
          <a:p>
            <a:r>
              <a:rPr lang="it-IT" dirty="0" smtClean="0"/>
              <a:t>Blocco </a:t>
            </a:r>
            <a:r>
              <a:rPr lang="it-IT" dirty="0" err="1" smtClean="0"/>
              <a:t>DS=</a:t>
            </a:r>
            <a:r>
              <a:rPr lang="it-IT" dirty="0" smtClean="0"/>
              <a:t>  31 sedute (Programma Chirurgia vascolare </a:t>
            </a:r>
            <a:r>
              <a:rPr lang="it-IT" dirty="0" err="1" smtClean="0"/>
              <a:t>mininvasiva</a:t>
            </a:r>
            <a:r>
              <a:rPr lang="it-IT" dirty="0" smtClean="0"/>
              <a:t>, Oculistica)</a:t>
            </a:r>
          </a:p>
          <a:p>
            <a:endParaRPr lang="it-IT" dirty="0"/>
          </a:p>
          <a:p>
            <a:pPr algn="r"/>
            <a:r>
              <a:rPr lang="it-IT" dirty="0" smtClean="0"/>
              <a:t>TOTALE SEDUTE SOSPESE </a:t>
            </a:r>
            <a:r>
              <a:rPr lang="it-IT" dirty="0" smtClean="0"/>
              <a:t> 211 </a:t>
            </a:r>
            <a:r>
              <a:rPr lang="it-IT" dirty="0" smtClean="0"/>
              <a:t>di cui 192 in AG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1857356" y="1071546"/>
            <a:ext cx="59293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 smtClean="0"/>
              <a:t>Rimodulazioni 2018</a:t>
            </a:r>
            <a:endParaRPr lang="it-IT" sz="2800" b="1" dirty="0"/>
          </a:p>
        </p:txBody>
      </p:sp>
      <p:sp>
        <p:nvSpPr>
          <p:cNvPr id="3" name="CasellaDiTesto 2"/>
          <p:cNvSpPr txBox="1"/>
          <p:nvPr/>
        </p:nvSpPr>
        <p:spPr>
          <a:xfrm>
            <a:off x="1071538" y="1857364"/>
            <a:ext cx="657229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Sedute a regime: </a:t>
            </a:r>
            <a:endParaRPr lang="it-IT" dirty="0" smtClean="0"/>
          </a:p>
          <a:p>
            <a:r>
              <a:rPr lang="it-IT" dirty="0" smtClean="0"/>
              <a:t>TOT. SEDUTE IN AG/SETT=100</a:t>
            </a:r>
          </a:p>
          <a:p>
            <a:r>
              <a:rPr lang="it-IT" dirty="0" smtClean="0"/>
              <a:t>TOT. SEDUTE IN </a:t>
            </a:r>
            <a:r>
              <a:rPr lang="it-IT" dirty="0" err="1" smtClean="0"/>
              <a:t>AG+</a:t>
            </a:r>
            <a:r>
              <a:rPr lang="it-IT" dirty="0" smtClean="0"/>
              <a:t> AL/SETT=107</a:t>
            </a:r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r>
              <a:rPr lang="it-IT" dirty="0" smtClean="0"/>
              <a:t>RIMODULAZIONI </a:t>
            </a:r>
            <a:r>
              <a:rPr lang="it-IT" dirty="0" smtClean="0"/>
              <a:t>SU </a:t>
            </a:r>
            <a:r>
              <a:rPr lang="it-IT" dirty="0" smtClean="0"/>
              <a:t>13 SETTIMANE</a:t>
            </a:r>
          </a:p>
          <a:p>
            <a:endParaRPr lang="it-IT" dirty="0" smtClean="0"/>
          </a:p>
          <a:p>
            <a:r>
              <a:rPr lang="it-IT" dirty="0" smtClean="0"/>
              <a:t>		</a:t>
            </a:r>
            <a:endParaRPr lang="it-IT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4643446"/>
            <a:ext cx="5572164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571612"/>
            <a:ext cx="8715436" cy="258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293</Words>
  <Application>Microsoft Office PowerPoint</Application>
  <PresentationFormat>Presentazione su schermo (4:3)</PresentationFormat>
  <Paragraphs>83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Tema di Office</vt:lpstr>
      <vt:lpstr>RIMODULAZIONE SEDUTE OPERATORIE  NEL PERIODO ESTIVO 2019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RIMODULAZIONE SEDUTE OPERATORIE  NEL PERIODO ESTIVO 2019</dc:title>
  <dc:creator>marialucia.giorgetti</dc:creator>
  <cp:lastModifiedBy>marialucia.giorgetti</cp:lastModifiedBy>
  <cp:revision>32</cp:revision>
  <dcterms:created xsi:type="dcterms:W3CDTF">2019-06-10T16:06:53Z</dcterms:created>
  <dcterms:modified xsi:type="dcterms:W3CDTF">2019-06-11T09:20:34Z</dcterms:modified>
</cp:coreProperties>
</file>